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1"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10">
          <p15:clr>
            <a:srgbClr val="A4A3A4"/>
          </p15:clr>
        </p15:guide>
        <p15:guide id="2" pos="2880">
          <p15:clr>
            <a:srgbClr val="A4A3A4"/>
          </p15:clr>
        </p15:guide>
        <p15:guide id="3" pos="227">
          <p15:clr>
            <a:srgbClr val="9AA0A6"/>
          </p15:clr>
        </p15:guide>
        <p15:guide id="4" pos="5557">
          <p15:clr>
            <a:srgbClr val="9AA0A6"/>
          </p15:clr>
        </p15:guide>
        <p15:guide id="5" pos="211">
          <p15:clr>
            <a:srgbClr val="9AA0A6"/>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ristin Hirschmann" initials="" lastIdx="4" clrIdx="0"/>
  <p:cmAuthor id="1" name="Jula Henke"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705"/>
  </p:normalViewPr>
  <p:slideViewPr>
    <p:cSldViewPr snapToGrid="0">
      <p:cViewPr varScale="1">
        <p:scale>
          <a:sx n="120" d="100"/>
          <a:sy n="120" d="100"/>
        </p:scale>
        <p:origin x="200" y="568"/>
      </p:cViewPr>
      <p:guideLst>
        <p:guide orient="horz" pos="2110"/>
        <p:guide pos="2880"/>
        <p:guide pos="227"/>
        <p:guide pos="5557"/>
        <p:guide pos="21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128944e6042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128944e604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Google Shape;433;g11e94b3bc62_4_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4" name="Google Shape;434;g11e94b3bc62_4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4"/>
        <p:cNvGrpSpPr/>
        <p:nvPr/>
      </p:nvGrpSpPr>
      <p:grpSpPr>
        <a:xfrm>
          <a:off x="0" y="0"/>
          <a:ext cx="0" cy="0"/>
          <a:chOff x="0" y="0"/>
          <a:chExt cx="0" cy="0"/>
        </a:xfrm>
      </p:grpSpPr>
      <p:sp>
        <p:nvSpPr>
          <p:cNvPr id="445" name="Google Shape;445;g11de5202c1d_0_1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6" name="Google Shape;446;g11de5202c1d_0_1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1"/>
        <p:cNvGrpSpPr/>
        <p:nvPr/>
      </p:nvGrpSpPr>
      <p:grpSpPr>
        <a:xfrm>
          <a:off x="0" y="0"/>
          <a:ext cx="0" cy="0"/>
          <a:chOff x="0" y="0"/>
          <a:chExt cx="0" cy="0"/>
        </a:xfrm>
      </p:grpSpPr>
      <p:sp>
        <p:nvSpPr>
          <p:cNvPr id="482" name="Google Shape;482;g11de5202c1d_0_2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3" name="Google Shape;483;g11de5202c1d_0_2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3"/>
        <p:cNvGrpSpPr/>
        <p:nvPr/>
      </p:nvGrpSpPr>
      <p:grpSpPr>
        <a:xfrm>
          <a:off x="0" y="0"/>
          <a:ext cx="0" cy="0"/>
          <a:chOff x="0" y="0"/>
          <a:chExt cx="0" cy="0"/>
        </a:xfrm>
      </p:grpSpPr>
      <p:sp>
        <p:nvSpPr>
          <p:cNvPr id="524" name="Google Shape;524;g11e94b3bc62_1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5" name="Google Shape;525;g11e94b3bc62_1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6"/>
        <p:cNvGrpSpPr/>
        <p:nvPr/>
      </p:nvGrpSpPr>
      <p:grpSpPr>
        <a:xfrm>
          <a:off x="0" y="0"/>
          <a:ext cx="0" cy="0"/>
          <a:chOff x="0" y="0"/>
          <a:chExt cx="0" cy="0"/>
        </a:xfrm>
      </p:grpSpPr>
      <p:sp>
        <p:nvSpPr>
          <p:cNvPr id="557" name="Google Shape;557;g11e94b3bc62_4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8" name="Google Shape;558;g11e94b3bc62_4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3"/>
        <p:cNvGrpSpPr/>
        <p:nvPr/>
      </p:nvGrpSpPr>
      <p:grpSpPr>
        <a:xfrm>
          <a:off x="0" y="0"/>
          <a:ext cx="0" cy="0"/>
          <a:chOff x="0" y="0"/>
          <a:chExt cx="0" cy="0"/>
        </a:xfrm>
      </p:grpSpPr>
      <p:sp>
        <p:nvSpPr>
          <p:cNvPr id="584" name="Google Shape;584;g11e94b3bc62_4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5" name="Google Shape;585;g11e94b3bc62_4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2"/>
        <p:cNvGrpSpPr/>
        <p:nvPr/>
      </p:nvGrpSpPr>
      <p:grpSpPr>
        <a:xfrm>
          <a:off x="0" y="0"/>
          <a:ext cx="0" cy="0"/>
          <a:chOff x="0" y="0"/>
          <a:chExt cx="0" cy="0"/>
        </a:xfrm>
      </p:grpSpPr>
      <p:sp>
        <p:nvSpPr>
          <p:cNvPr id="623" name="Google Shape;623;g11e94b3bc62_4_1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4" name="Google Shape;624;g11e94b3bc62_4_1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5"/>
        <p:cNvGrpSpPr/>
        <p:nvPr/>
      </p:nvGrpSpPr>
      <p:grpSpPr>
        <a:xfrm>
          <a:off x="0" y="0"/>
          <a:ext cx="0" cy="0"/>
          <a:chOff x="0" y="0"/>
          <a:chExt cx="0" cy="0"/>
        </a:xfrm>
      </p:grpSpPr>
      <p:sp>
        <p:nvSpPr>
          <p:cNvPr id="656" name="Google Shape;656;g11e94b3bc62_4_1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7" name="Google Shape;657;g11e94b3bc62_4_1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2"/>
        <p:cNvGrpSpPr/>
        <p:nvPr/>
      </p:nvGrpSpPr>
      <p:grpSpPr>
        <a:xfrm>
          <a:off x="0" y="0"/>
          <a:ext cx="0" cy="0"/>
          <a:chOff x="0" y="0"/>
          <a:chExt cx="0" cy="0"/>
        </a:xfrm>
      </p:grpSpPr>
      <p:sp>
        <p:nvSpPr>
          <p:cNvPr id="703" name="Google Shape;703;g11e94b3bc62_4_1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4" name="Google Shape;704;g11e94b3bc62_4_1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1"/>
        <p:cNvGrpSpPr/>
        <p:nvPr/>
      </p:nvGrpSpPr>
      <p:grpSpPr>
        <a:xfrm>
          <a:off x="0" y="0"/>
          <a:ext cx="0" cy="0"/>
          <a:chOff x="0" y="0"/>
          <a:chExt cx="0" cy="0"/>
        </a:xfrm>
      </p:grpSpPr>
      <p:sp>
        <p:nvSpPr>
          <p:cNvPr id="762" name="Google Shape;762;g11e94b3bc62_4_2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3" name="Google Shape;763;g11e94b3bc62_4_2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11dd719e77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11dd719e77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1"/>
        <p:cNvGrpSpPr/>
        <p:nvPr/>
      </p:nvGrpSpPr>
      <p:grpSpPr>
        <a:xfrm>
          <a:off x="0" y="0"/>
          <a:ext cx="0" cy="0"/>
          <a:chOff x="0" y="0"/>
          <a:chExt cx="0" cy="0"/>
        </a:xfrm>
      </p:grpSpPr>
      <p:sp>
        <p:nvSpPr>
          <p:cNvPr id="802" name="Google Shape;802;g11e94b3bc62_4_3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3" name="Google Shape;803;g11e94b3bc62_4_3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4"/>
        <p:cNvGrpSpPr/>
        <p:nvPr/>
      </p:nvGrpSpPr>
      <p:grpSpPr>
        <a:xfrm>
          <a:off x="0" y="0"/>
          <a:ext cx="0" cy="0"/>
          <a:chOff x="0" y="0"/>
          <a:chExt cx="0" cy="0"/>
        </a:xfrm>
      </p:grpSpPr>
      <p:sp>
        <p:nvSpPr>
          <p:cNvPr id="835" name="Google Shape;835;g11e94b3bc62_4_3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6" name="Google Shape;836;g11e94b3bc62_4_3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4"/>
        <p:cNvGrpSpPr/>
        <p:nvPr/>
      </p:nvGrpSpPr>
      <p:grpSpPr>
        <a:xfrm>
          <a:off x="0" y="0"/>
          <a:ext cx="0" cy="0"/>
          <a:chOff x="0" y="0"/>
          <a:chExt cx="0" cy="0"/>
        </a:xfrm>
      </p:grpSpPr>
      <p:sp>
        <p:nvSpPr>
          <p:cNvPr id="875" name="Google Shape;875;g11e94b3bc62_4_4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6" name="Google Shape;876;g11e94b3bc62_4_4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7"/>
        <p:cNvGrpSpPr/>
        <p:nvPr/>
      </p:nvGrpSpPr>
      <p:grpSpPr>
        <a:xfrm>
          <a:off x="0" y="0"/>
          <a:ext cx="0" cy="0"/>
          <a:chOff x="0" y="0"/>
          <a:chExt cx="0" cy="0"/>
        </a:xfrm>
      </p:grpSpPr>
      <p:sp>
        <p:nvSpPr>
          <p:cNvPr id="888" name="Google Shape;888;g11e94b3bc62_4_3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9" name="Google Shape;889;g11e94b3bc62_4_3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7"/>
        <p:cNvGrpSpPr/>
        <p:nvPr/>
      </p:nvGrpSpPr>
      <p:grpSpPr>
        <a:xfrm>
          <a:off x="0" y="0"/>
          <a:ext cx="0" cy="0"/>
          <a:chOff x="0" y="0"/>
          <a:chExt cx="0" cy="0"/>
        </a:xfrm>
      </p:grpSpPr>
      <p:sp>
        <p:nvSpPr>
          <p:cNvPr id="928" name="Google Shape;928;g11e94b3bc62_4_4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9" name="Google Shape;929;g11e94b3bc62_4_4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0"/>
        <p:cNvGrpSpPr/>
        <p:nvPr/>
      </p:nvGrpSpPr>
      <p:grpSpPr>
        <a:xfrm>
          <a:off x="0" y="0"/>
          <a:ext cx="0" cy="0"/>
          <a:chOff x="0" y="0"/>
          <a:chExt cx="0" cy="0"/>
        </a:xfrm>
      </p:grpSpPr>
      <p:sp>
        <p:nvSpPr>
          <p:cNvPr id="961" name="Google Shape;961;g11e94b3bc62_4_5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2" name="Google Shape;962;g11e94b3bc62_4_5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3"/>
        <p:cNvGrpSpPr/>
        <p:nvPr/>
      </p:nvGrpSpPr>
      <p:grpSpPr>
        <a:xfrm>
          <a:off x="0" y="0"/>
          <a:ext cx="0" cy="0"/>
          <a:chOff x="0" y="0"/>
          <a:chExt cx="0" cy="0"/>
        </a:xfrm>
      </p:grpSpPr>
      <p:sp>
        <p:nvSpPr>
          <p:cNvPr id="994" name="Google Shape;994;g11e94b3bc62_4_5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5" name="Google Shape;995;g11e94b3bc62_4_5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11e94b3bc62_4_4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11e94b3bc62_4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11e00c19f8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11e00c19f8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g11dde61cee6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5" name="Google Shape;255;g11dde61cee6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g11de5202c1d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6" name="Google Shape;286;g11de5202c1d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g11de5202c1d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9" name="Google Shape;319;g11de5202c1d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
        <p:cNvGrpSpPr/>
        <p:nvPr/>
      </p:nvGrpSpPr>
      <p:grpSpPr>
        <a:xfrm>
          <a:off x="0" y="0"/>
          <a:ext cx="0" cy="0"/>
          <a:chOff x="0" y="0"/>
          <a:chExt cx="0" cy="0"/>
        </a:xfrm>
      </p:grpSpPr>
      <p:sp>
        <p:nvSpPr>
          <p:cNvPr id="344" name="Google Shape;344;g11de5202c1d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5" name="Google Shape;345;g11de5202c1d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
        <p:cNvGrpSpPr/>
        <p:nvPr/>
      </p:nvGrpSpPr>
      <p:grpSpPr>
        <a:xfrm>
          <a:off x="0" y="0"/>
          <a:ext cx="0" cy="0"/>
          <a:chOff x="0" y="0"/>
          <a:chExt cx="0" cy="0"/>
        </a:xfrm>
      </p:grpSpPr>
      <p:sp>
        <p:nvSpPr>
          <p:cNvPr id="367" name="Google Shape;367;g11de5202c1d_0_1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8" name="Google Shape;368;g11de5202c1d_0_1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12.png"/><Relationship Id="rId4" Type="http://schemas.openxmlformats.org/officeDocument/2006/relationships/image" Target="../media/image11.png"/></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12.png"/><Relationship Id="rId4" Type="http://schemas.openxmlformats.org/officeDocument/2006/relationships/image" Target="../media/image11.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897225" y="2072225"/>
            <a:ext cx="6844500" cy="525000"/>
          </a:xfrm>
          <a:prstGeom prst="rect">
            <a:avLst/>
          </a:prstGeom>
        </p:spPr>
        <p:txBody>
          <a:bodyPr spcFirstLastPara="1" wrap="square" lIns="91425" tIns="91425" rIns="91425" bIns="91425" anchor="b" anchorCtr="0">
            <a:normAutofit/>
          </a:bodyPr>
          <a:lstStyle>
            <a:lvl1pPr lvl="0" rtl="0">
              <a:spcBef>
                <a:spcPts val="0"/>
              </a:spcBef>
              <a:spcAft>
                <a:spcPts val="0"/>
              </a:spcAft>
              <a:buClr>
                <a:srgbClr val="A51B2A"/>
              </a:buClr>
              <a:buSzPts val="2700"/>
              <a:buFont typeface="Calibri"/>
              <a:buNone/>
              <a:defRPr sz="2700" b="1">
                <a:solidFill>
                  <a:srgbClr val="A51B2A"/>
                </a:solidFill>
                <a:latin typeface="Calibri"/>
                <a:ea typeface="Calibri"/>
                <a:cs typeface="Calibri"/>
                <a:sym typeface="Calibri"/>
              </a:defRPr>
            </a:lvl1pPr>
            <a:lvl2pPr lvl="1" rtl="0">
              <a:spcBef>
                <a:spcPts val="0"/>
              </a:spcBef>
              <a:spcAft>
                <a:spcPts val="0"/>
              </a:spcAft>
              <a:buSzPts val="2700"/>
              <a:buNone/>
              <a:defRPr sz="2700"/>
            </a:lvl2pPr>
            <a:lvl3pPr lvl="2" rtl="0">
              <a:spcBef>
                <a:spcPts val="0"/>
              </a:spcBef>
              <a:spcAft>
                <a:spcPts val="0"/>
              </a:spcAft>
              <a:buSzPts val="2700"/>
              <a:buNone/>
              <a:defRPr sz="2700"/>
            </a:lvl3pPr>
            <a:lvl4pPr lvl="3" rtl="0">
              <a:spcBef>
                <a:spcPts val="0"/>
              </a:spcBef>
              <a:spcAft>
                <a:spcPts val="0"/>
              </a:spcAft>
              <a:buSzPts val="2700"/>
              <a:buNone/>
              <a:defRPr sz="2700"/>
            </a:lvl4pPr>
            <a:lvl5pPr lvl="4" rtl="0">
              <a:spcBef>
                <a:spcPts val="0"/>
              </a:spcBef>
              <a:spcAft>
                <a:spcPts val="0"/>
              </a:spcAft>
              <a:buSzPts val="2700"/>
              <a:buNone/>
              <a:defRPr sz="2700"/>
            </a:lvl5pPr>
            <a:lvl6pPr lvl="5" rtl="0">
              <a:spcBef>
                <a:spcPts val="0"/>
              </a:spcBef>
              <a:spcAft>
                <a:spcPts val="0"/>
              </a:spcAft>
              <a:buSzPts val="2700"/>
              <a:buNone/>
              <a:defRPr sz="2700"/>
            </a:lvl6pPr>
            <a:lvl7pPr lvl="6" rtl="0">
              <a:spcBef>
                <a:spcPts val="0"/>
              </a:spcBef>
              <a:spcAft>
                <a:spcPts val="0"/>
              </a:spcAft>
              <a:buSzPts val="2700"/>
              <a:buNone/>
              <a:defRPr sz="2700"/>
            </a:lvl7pPr>
            <a:lvl8pPr lvl="7" rtl="0">
              <a:spcBef>
                <a:spcPts val="0"/>
              </a:spcBef>
              <a:spcAft>
                <a:spcPts val="0"/>
              </a:spcAft>
              <a:buSzPts val="2700"/>
              <a:buNone/>
              <a:defRPr sz="2700"/>
            </a:lvl8pPr>
            <a:lvl9pPr lvl="8" rtl="0">
              <a:spcBef>
                <a:spcPts val="0"/>
              </a:spcBef>
              <a:spcAft>
                <a:spcPts val="0"/>
              </a:spcAft>
              <a:buSzPts val="2700"/>
              <a:buNone/>
              <a:defRPr sz="2700"/>
            </a:lvl9pPr>
          </a:lstStyle>
          <a:p>
            <a:endParaRPr/>
          </a:p>
        </p:txBody>
      </p:sp>
      <p:sp>
        <p:nvSpPr>
          <p:cNvPr id="11" name="Google Shape;11;p2"/>
          <p:cNvSpPr txBox="1">
            <a:spLocks noGrp="1"/>
          </p:cNvSpPr>
          <p:nvPr>
            <p:ph type="subTitle" idx="1"/>
          </p:nvPr>
        </p:nvSpPr>
        <p:spPr>
          <a:xfrm>
            <a:off x="897225" y="2701375"/>
            <a:ext cx="6844500" cy="5250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2100"/>
              <a:buFont typeface="Calibri"/>
              <a:buNone/>
              <a:defRPr sz="2100" i="1">
                <a:latin typeface="Calibri"/>
                <a:ea typeface="Calibri"/>
                <a:cs typeface="Calibri"/>
                <a:sym typeface="Calibri"/>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p:nvPr/>
        </p:nvSpPr>
        <p:spPr>
          <a:xfrm>
            <a:off x="0" y="0"/>
            <a:ext cx="9152400" cy="1253100"/>
          </a:xfrm>
          <a:prstGeom prst="rect">
            <a:avLst/>
          </a:prstGeom>
          <a:solidFill>
            <a:srgbClr val="8080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 name="Google Shape;13;p2"/>
          <p:cNvPicPr preferRelativeResize="0"/>
          <p:nvPr/>
        </p:nvPicPr>
        <p:blipFill rotWithShape="1">
          <a:blip r:embed="rId2">
            <a:alphaModFix/>
          </a:blip>
          <a:srcRect l="30381" t="-32175" r="-7847" b="-31732"/>
          <a:stretch/>
        </p:blipFill>
        <p:spPr>
          <a:xfrm>
            <a:off x="1897700" y="4035825"/>
            <a:ext cx="2208801" cy="525000"/>
          </a:xfrm>
          <a:prstGeom prst="rect">
            <a:avLst/>
          </a:prstGeom>
          <a:noFill/>
          <a:ln>
            <a:noFill/>
          </a:ln>
        </p:spPr>
      </p:pic>
      <p:sp>
        <p:nvSpPr>
          <p:cNvPr id="14" name="Google Shape;14;p2"/>
          <p:cNvSpPr txBox="1">
            <a:spLocks noGrp="1"/>
          </p:cNvSpPr>
          <p:nvPr>
            <p:ph type="subTitle" idx="2"/>
          </p:nvPr>
        </p:nvSpPr>
        <p:spPr>
          <a:xfrm>
            <a:off x="897225" y="394200"/>
            <a:ext cx="5775300" cy="464700"/>
          </a:xfrm>
          <a:prstGeom prst="rect">
            <a:avLst/>
          </a:prstGeom>
        </p:spPr>
        <p:txBody>
          <a:bodyPr spcFirstLastPara="1" wrap="square" lIns="91425" tIns="91425" rIns="91425" bIns="91425" anchor="t" anchorCtr="0">
            <a:normAutofit/>
          </a:bodyPr>
          <a:lstStyle>
            <a:lvl1pPr lvl="0">
              <a:spcBef>
                <a:spcPts val="0"/>
              </a:spcBef>
              <a:spcAft>
                <a:spcPts val="0"/>
              </a:spcAft>
              <a:buClr>
                <a:srgbClr val="FFFFFF"/>
              </a:buClr>
              <a:buSzPts val="1800"/>
              <a:buNone/>
              <a:defRPr>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15" name="Google Shape;15;p2"/>
          <p:cNvPicPr preferRelativeResize="0"/>
          <p:nvPr/>
        </p:nvPicPr>
        <p:blipFill>
          <a:blip r:embed="rId3">
            <a:alphaModFix/>
          </a:blip>
          <a:stretch>
            <a:fillRect/>
          </a:stretch>
        </p:blipFill>
        <p:spPr>
          <a:xfrm>
            <a:off x="928375" y="4026438"/>
            <a:ext cx="969324" cy="545224"/>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Zitat">
  <p:cSld name="CUSTOM">
    <p:spTree>
      <p:nvGrpSpPr>
        <p:cNvPr id="1" name="Shape 47"/>
        <p:cNvGrpSpPr/>
        <p:nvPr/>
      </p:nvGrpSpPr>
      <p:grpSpPr>
        <a:xfrm>
          <a:off x="0" y="0"/>
          <a:ext cx="0" cy="0"/>
          <a:chOff x="0" y="0"/>
          <a:chExt cx="0" cy="0"/>
        </a:xfrm>
      </p:grpSpPr>
      <p:pic>
        <p:nvPicPr>
          <p:cNvPr id="48" name="Google Shape;48;p11"/>
          <p:cNvPicPr preferRelativeResize="0"/>
          <p:nvPr/>
        </p:nvPicPr>
        <p:blipFill rotWithShape="1">
          <a:blip r:embed="rId2">
            <a:alphaModFix/>
          </a:blip>
          <a:srcRect b="1293"/>
          <a:stretch/>
        </p:blipFill>
        <p:spPr>
          <a:xfrm>
            <a:off x="-49775" y="2754825"/>
            <a:ext cx="5227101" cy="2421875"/>
          </a:xfrm>
          <a:prstGeom prst="rect">
            <a:avLst/>
          </a:prstGeom>
          <a:noFill/>
          <a:ln>
            <a:noFill/>
          </a:ln>
        </p:spPr>
      </p:pic>
      <p:sp>
        <p:nvSpPr>
          <p:cNvPr id="49" name="Google Shape;49;p11"/>
          <p:cNvSpPr txBox="1">
            <a:spLocks noGrp="1"/>
          </p:cNvSpPr>
          <p:nvPr>
            <p:ph type="title"/>
          </p:nvPr>
        </p:nvSpPr>
        <p:spPr>
          <a:xfrm>
            <a:off x="311700" y="919675"/>
            <a:ext cx="67164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0" name="Google Shape;50;p11"/>
          <p:cNvSpPr txBox="1">
            <a:spLocks noGrp="1"/>
          </p:cNvSpPr>
          <p:nvPr>
            <p:ph type="subTitle" idx="1"/>
          </p:nvPr>
        </p:nvSpPr>
        <p:spPr>
          <a:xfrm>
            <a:off x="311700" y="506125"/>
            <a:ext cx="7351800" cy="390000"/>
          </a:xfrm>
          <a:prstGeom prst="rect">
            <a:avLst/>
          </a:prstGeom>
        </p:spPr>
        <p:txBody>
          <a:bodyPr spcFirstLastPara="1" wrap="square" lIns="91425" tIns="91425" rIns="91425" bIns="91425" anchor="t" anchorCtr="0">
            <a:noAutofit/>
          </a:bodyPr>
          <a:lstStyle>
            <a:lvl1pPr lvl="0">
              <a:spcBef>
                <a:spcPts val="0"/>
              </a:spcBef>
              <a:spcAft>
                <a:spcPts val="0"/>
              </a:spcAft>
              <a:buClr>
                <a:srgbClr val="808080"/>
              </a:buClr>
              <a:buSzPts val="2800"/>
              <a:buNone/>
              <a:defRPr sz="2800" b="1">
                <a:solidFill>
                  <a:srgbClr val="808080"/>
                </a:solidFill>
              </a:defRPr>
            </a:lvl1pPr>
            <a:lvl2pPr lvl="1">
              <a:spcBef>
                <a:spcPts val="0"/>
              </a:spcBef>
              <a:spcAft>
                <a:spcPts val="0"/>
              </a:spcAft>
              <a:buClr>
                <a:srgbClr val="808080"/>
              </a:buClr>
              <a:buSzPts val="2800"/>
              <a:buNone/>
              <a:defRPr sz="2800" b="1">
                <a:solidFill>
                  <a:srgbClr val="808080"/>
                </a:solidFill>
              </a:defRPr>
            </a:lvl2pPr>
            <a:lvl3pPr lvl="2">
              <a:spcBef>
                <a:spcPts val="0"/>
              </a:spcBef>
              <a:spcAft>
                <a:spcPts val="0"/>
              </a:spcAft>
              <a:buClr>
                <a:srgbClr val="808080"/>
              </a:buClr>
              <a:buSzPts val="2800"/>
              <a:buNone/>
              <a:defRPr sz="2800" b="1">
                <a:solidFill>
                  <a:srgbClr val="808080"/>
                </a:solidFill>
              </a:defRPr>
            </a:lvl3pPr>
            <a:lvl4pPr lvl="3">
              <a:spcBef>
                <a:spcPts val="0"/>
              </a:spcBef>
              <a:spcAft>
                <a:spcPts val="0"/>
              </a:spcAft>
              <a:buClr>
                <a:srgbClr val="808080"/>
              </a:buClr>
              <a:buSzPts val="2800"/>
              <a:buNone/>
              <a:defRPr sz="2800" b="1">
                <a:solidFill>
                  <a:srgbClr val="808080"/>
                </a:solidFill>
              </a:defRPr>
            </a:lvl4pPr>
            <a:lvl5pPr lvl="4">
              <a:spcBef>
                <a:spcPts val="0"/>
              </a:spcBef>
              <a:spcAft>
                <a:spcPts val="0"/>
              </a:spcAft>
              <a:buClr>
                <a:srgbClr val="808080"/>
              </a:buClr>
              <a:buSzPts val="2800"/>
              <a:buNone/>
              <a:defRPr sz="2800" b="1">
                <a:solidFill>
                  <a:srgbClr val="808080"/>
                </a:solidFill>
              </a:defRPr>
            </a:lvl5pPr>
            <a:lvl6pPr lvl="5">
              <a:spcBef>
                <a:spcPts val="0"/>
              </a:spcBef>
              <a:spcAft>
                <a:spcPts val="0"/>
              </a:spcAft>
              <a:buClr>
                <a:srgbClr val="808080"/>
              </a:buClr>
              <a:buSzPts val="2800"/>
              <a:buNone/>
              <a:defRPr sz="2800" b="1">
                <a:solidFill>
                  <a:srgbClr val="808080"/>
                </a:solidFill>
              </a:defRPr>
            </a:lvl6pPr>
            <a:lvl7pPr lvl="6">
              <a:spcBef>
                <a:spcPts val="0"/>
              </a:spcBef>
              <a:spcAft>
                <a:spcPts val="0"/>
              </a:spcAft>
              <a:buClr>
                <a:srgbClr val="808080"/>
              </a:buClr>
              <a:buSzPts val="2800"/>
              <a:buNone/>
              <a:defRPr sz="2800" b="1">
                <a:solidFill>
                  <a:srgbClr val="808080"/>
                </a:solidFill>
              </a:defRPr>
            </a:lvl7pPr>
            <a:lvl8pPr lvl="7">
              <a:spcBef>
                <a:spcPts val="0"/>
              </a:spcBef>
              <a:spcAft>
                <a:spcPts val="0"/>
              </a:spcAft>
              <a:buClr>
                <a:srgbClr val="808080"/>
              </a:buClr>
              <a:buSzPts val="2800"/>
              <a:buNone/>
              <a:defRPr sz="2800" b="1">
                <a:solidFill>
                  <a:srgbClr val="808080"/>
                </a:solidFill>
              </a:defRPr>
            </a:lvl8pPr>
            <a:lvl9pPr lvl="8">
              <a:spcBef>
                <a:spcPts val="0"/>
              </a:spcBef>
              <a:spcAft>
                <a:spcPts val="0"/>
              </a:spcAft>
              <a:buClr>
                <a:srgbClr val="808080"/>
              </a:buClr>
              <a:buSzPts val="2800"/>
              <a:buNone/>
              <a:defRPr sz="2800" b="1">
                <a:solidFill>
                  <a:srgbClr val="808080"/>
                </a:solidFill>
              </a:defRPr>
            </a:lvl9pPr>
          </a:lstStyle>
          <a:p>
            <a:endParaRPr/>
          </a:p>
        </p:txBody>
      </p:sp>
      <p:sp>
        <p:nvSpPr>
          <p:cNvPr id="51" name="Google Shape;51;p11"/>
          <p:cNvSpPr txBox="1">
            <a:spLocks noGrp="1"/>
          </p:cNvSpPr>
          <p:nvPr>
            <p:ph type="subTitle" idx="2"/>
          </p:nvPr>
        </p:nvSpPr>
        <p:spPr>
          <a:xfrm>
            <a:off x="329500" y="3931550"/>
            <a:ext cx="4568100" cy="846300"/>
          </a:xfrm>
          <a:prstGeom prst="rect">
            <a:avLst/>
          </a:prstGeom>
        </p:spPr>
        <p:txBody>
          <a:bodyPr spcFirstLastPara="1" wrap="square" lIns="91425" tIns="91425" rIns="91425" bIns="91425" anchor="t" anchorCtr="0">
            <a:normAutofit/>
          </a:bodyPr>
          <a:lstStyle>
            <a:lvl1pPr lvl="0" algn="ctr">
              <a:spcBef>
                <a:spcPts val="0"/>
              </a:spcBef>
              <a:spcAft>
                <a:spcPts val="0"/>
              </a:spcAft>
              <a:buClr>
                <a:srgbClr val="FFFFFF"/>
              </a:buClr>
              <a:buSzPts val="2600"/>
              <a:buNone/>
              <a:defRPr sz="2600" b="1">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el und Bild ">
  <p:cSld name="CUSTOM_1">
    <p:spTree>
      <p:nvGrpSpPr>
        <p:cNvPr id="1" name="Shape 52"/>
        <p:cNvGrpSpPr/>
        <p:nvPr/>
      </p:nvGrpSpPr>
      <p:grpSpPr>
        <a:xfrm>
          <a:off x="0" y="0"/>
          <a:ext cx="0" cy="0"/>
          <a:chOff x="0" y="0"/>
          <a:chExt cx="0" cy="0"/>
        </a:xfrm>
      </p:grpSpPr>
      <p:sp>
        <p:nvSpPr>
          <p:cNvPr id="53" name="Google Shape;53;p1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pic>
        <p:nvPicPr>
          <p:cNvPr id="54" name="Google Shape;54;p12"/>
          <p:cNvPicPr preferRelativeResize="0"/>
          <p:nvPr/>
        </p:nvPicPr>
        <p:blipFill>
          <a:blip r:embed="rId2">
            <a:alphaModFix/>
          </a:blip>
          <a:stretch>
            <a:fillRect/>
          </a:stretch>
        </p:blipFill>
        <p:spPr>
          <a:xfrm>
            <a:off x="311700" y="1067525"/>
            <a:ext cx="3361846" cy="3820975"/>
          </a:xfrm>
          <a:prstGeom prst="rect">
            <a:avLst/>
          </a:prstGeom>
          <a:noFill/>
          <a:ln>
            <a:noFill/>
          </a:ln>
        </p:spPr>
      </p:pic>
      <p:sp>
        <p:nvSpPr>
          <p:cNvPr id="55" name="Google Shape;55;p12"/>
          <p:cNvSpPr>
            <a:spLocks noGrp="1"/>
          </p:cNvSpPr>
          <p:nvPr>
            <p:ph type="pic" idx="2"/>
          </p:nvPr>
        </p:nvSpPr>
        <p:spPr>
          <a:xfrm>
            <a:off x="573775" y="1318800"/>
            <a:ext cx="2837700" cy="2505900"/>
          </a:xfrm>
          <a:prstGeom prst="rect">
            <a:avLst/>
          </a:prstGeom>
          <a:noFill/>
          <a:ln>
            <a:noFill/>
          </a:ln>
        </p:spPr>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Zwei Bilder ">
  <p:cSld name="CUSTOM_2">
    <p:spTree>
      <p:nvGrpSpPr>
        <p:cNvPr id="1" name="Shape 56"/>
        <p:cNvGrpSpPr/>
        <p:nvPr/>
      </p:nvGrpSpPr>
      <p:grpSpPr>
        <a:xfrm>
          <a:off x="0" y="0"/>
          <a:ext cx="0" cy="0"/>
          <a:chOff x="0" y="0"/>
          <a:chExt cx="0" cy="0"/>
        </a:xfrm>
      </p:grpSpPr>
      <p:pic>
        <p:nvPicPr>
          <p:cNvPr id="57" name="Google Shape;57;p13"/>
          <p:cNvPicPr preferRelativeResize="0"/>
          <p:nvPr/>
        </p:nvPicPr>
        <p:blipFill>
          <a:blip r:embed="rId2">
            <a:alphaModFix/>
          </a:blip>
          <a:stretch>
            <a:fillRect/>
          </a:stretch>
        </p:blipFill>
        <p:spPr>
          <a:xfrm>
            <a:off x="1017000" y="777125"/>
            <a:ext cx="3361846" cy="3820975"/>
          </a:xfrm>
          <a:prstGeom prst="rect">
            <a:avLst/>
          </a:prstGeom>
          <a:noFill/>
          <a:ln>
            <a:noFill/>
          </a:ln>
        </p:spPr>
      </p:pic>
      <p:sp>
        <p:nvSpPr>
          <p:cNvPr id="58" name="Google Shape;58;p13"/>
          <p:cNvSpPr>
            <a:spLocks noGrp="1"/>
          </p:cNvSpPr>
          <p:nvPr>
            <p:ph type="pic" idx="2"/>
          </p:nvPr>
        </p:nvSpPr>
        <p:spPr>
          <a:xfrm>
            <a:off x="1279075" y="1028400"/>
            <a:ext cx="2837700" cy="2505900"/>
          </a:xfrm>
          <a:prstGeom prst="rect">
            <a:avLst/>
          </a:prstGeom>
          <a:noFill/>
          <a:ln>
            <a:noFill/>
          </a:ln>
        </p:spPr>
      </p:sp>
      <p:pic>
        <p:nvPicPr>
          <p:cNvPr id="59" name="Google Shape;59;p13"/>
          <p:cNvPicPr preferRelativeResize="0"/>
          <p:nvPr/>
        </p:nvPicPr>
        <p:blipFill>
          <a:blip r:embed="rId2">
            <a:alphaModFix/>
          </a:blip>
          <a:stretch>
            <a:fillRect/>
          </a:stretch>
        </p:blipFill>
        <p:spPr>
          <a:xfrm>
            <a:off x="4800725" y="777125"/>
            <a:ext cx="3361846" cy="3820975"/>
          </a:xfrm>
          <a:prstGeom prst="rect">
            <a:avLst/>
          </a:prstGeom>
          <a:noFill/>
          <a:ln>
            <a:noFill/>
          </a:ln>
        </p:spPr>
      </p:pic>
      <p:sp>
        <p:nvSpPr>
          <p:cNvPr id="60" name="Google Shape;60;p13"/>
          <p:cNvSpPr>
            <a:spLocks noGrp="1"/>
          </p:cNvSpPr>
          <p:nvPr>
            <p:ph type="pic" idx="3"/>
          </p:nvPr>
        </p:nvSpPr>
        <p:spPr>
          <a:xfrm>
            <a:off x="5062800" y="1028400"/>
            <a:ext cx="2837700" cy="2505900"/>
          </a:xfrm>
          <a:prstGeom prst="rect">
            <a:avLst/>
          </a:prstGeom>
          <a:noFill/>
          <a:ln>
            <a:noFill/>
          </a:ln>
        </p:spPr>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Zwei Bilder mit Textkasten (rot)">
  <p:cSld name="CUSTOM_2_1">
    <p:spTree>
      <p:nvGrpSpPr>
        <p:cNvPr id="1" name="Shape 61"/>
        <p:cNvGrpSpPr/>
        <p:nvPr/>
      </p:nvGrpSpPr>
      <p:grpSpPr>
        <a:xfrm>
          <a:off x="0" y="0"/>
          <a:ext cx="0" cy="0"/>
          <a:chOff x="0" y="0"/>
          <a:chExt cx="0" cy="0"/>
        </a:xfrm>
      </p:grpSpPr>
      <p:pic>
        <p:nvPicPr>
          <p:cNvPr id="62" name="Google Shape;62;p14"/>
          <p:cNvPicPr preferRelativeResize="0"/>
          <p:nvPr/>
        </p:nvPicPr>
        <p:blipFill>
          <a:blip r:embed="rId2">
            <a:alphaModFix/>
          </a:blip>
          <a:stretch>
            <a:fillRect/>
          </a:stretch>
        </p:blipFill>
        <p:spPr>
          <a:xfrm>
            <a:off x="457200" y="1180650"/>
            <a:ext cx="3006800" cy="3417449"/>
          </a:xfrm>
          <a:prstGeom prst="rect">
            <a:avLst/>
          </a:prstGeom>
          <a:noFill/>
          <a:ln>
            <a:noFill/>
          </a:ln>
        </p:spPr>
      </p:pic>
      <p:sp>
        <p:nvSpPr>
          <p:cNvPr id="63" name="Google Shape;63;p14"/>
          <p:cNvSpPr>
            <a:spLocks noGrp="1"/>
          </p:cNvSpPr>
          <p:nvPr>
            <p:ph type="pic" idx="2"/>
          </p:nvPr>
        </p:nvSpPr>
        <p:spPr>
          <a:xfrm>
            <a:off x="691597" y="1405388"/>
            <a:ext cx="2538000" cy="2241300"/>
          </a:xfrm>
          <a:prstGeom prst="rect">
            <a:avLst/>
          </a:prstGeom>
          <a:noFill/>
          <a:ln>
            <a:noFill/>
          </a:ln>
        </p:spPr>
      </p:sp>
      <p:pic>
        <p:nvPicPr>
          <p:cNvPr id="64" name="Google Shape;64;p14"/>
          <p:cNvPicPr preferRelativeResize="0"/>
          <p:nvPr/>
        </p:nvPicPr>
        <p:blipFill>
          <a:blip r:embed="rId2">
            <a:alphaModFix/>
          </a:blip>
          <a:stretch>
            <a:fillRect/>
          </a:stretch>
        </p:blipFill>
        <p:spPr>
          <a:xfrm>
            <a:off x="5574874" y="1180650"/>
            <a:ext cx="3006800" cy="3417449"/>
          </a:xfrm>
          <a:prstGeom prst="rect">
            <a:avLst/>
          </a:prstGeom>
          <a:noFill/>
          <a:ln>
            <a:noFill/>
          </a:ln>
        </p:spPr>
      </p:pic>
      <p:sp>
        <p:nvSpPr>
          <p:cNvPr id="65" name="Google Shape;65;p14"/>
          <p:cNvSpPr>
            <a:spLocks noGrp="1"/>
          </p:cNvSpPr>
          <p:nvPr>
            <p:ph type="pic" idx="3"/>
          </p:nvPr>
        </p:nvSpPr>
        <p:spPr>
          <a:xfrm>
            <a:off x="5809272" y="1405388"/>
            <a:ext cx="2538000" cy="2241300"/>
          </a:xfrm>
          <a:prstGeom prst="rect">
            <a:avLst/>
          </a:prstGeom>
          <a:noFill/>
          <a:ln>
            <a:noFill/>
          </a:ln>
        </p:spPr>
      </p:sp>
      <p:pic>
        <p:nvPicPr>
          <p:cNvPr id="66" name="Google Shape;66;p14"/>
          <p:cNvPicPr preferRelativeResize="0"/>
          <p:nvPr/>
        </p:nvPicPr>
        <p:blipFill rotWithShape="1">
          <a:blip r:embed="rId3">
            <a:alphaModFix/>
          </a:blip>
          <a:srcRect/>
          <a:stretch/>
        </p:blipFill>
        <p:spPr>
          <a:xfrm>
            <a:off x="3636575" y="552450"/>
            <a:ext cx="1870850" cy="852950"/>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Zwei Bilder mit Textkasten (rot lang) ">
  <p:cSld name="CUSTOM_2_1_1">
    <p:spTree>
      <p:nvGrpSpPr>
        <p:cNvPr id="1" name="Shape 67"/>
        <p:cNvGrpSpPr/>
        <p:nvPr/>
      </p:nvGrpSpPr>
      <p:grpSpPr>
        <a:xfrm>
          <a:off x="0" y="0"/>
          <a:ext cx="0" cy="0"/>
          <a:chOff x="0" y="0"/>
          <a:chExt cx="0" cy="0"/>
        </a:xfrm>
      </p:grpSpPr>
      <p:pic>
        <p:nvPicPr>
          <p:cNvPr id="68" name="Google Shape;68;p15"/>
          <p:cNvPicPr preferRelativeResize="0"/>
          <p:nvPr/>
        </p:nvPicPr>
        <p:blipFill>
          <a:blip r:embed="rId2">
            <a:alphaModFix/>
          </a:blip>
          <a:stretch>
            <a:fillRect/>
          </a:stretch>
        </p:blipFill>
        <p:spPr>
          <a:xfrm>
            <a:off x="457200" y="1180650"/>
            <a:ext cx="3006800" cy="3417449"/>
          </a:xfrm>
          <a:prstGeom prst="rect">
            <a:avLst/>
          </a:prstGeom>
          <a:noFill/>
          <a:ln>
            <a:noFill/>
          </a:ln>
        </p:spPr>
      </p:pic>
      <p:sp>
        <p:nvSpPr>
          <p:cNvPr id="69" name="Google Shape;69;p15"/>
          <p:cNvSpPr>
            <a:spLocks noGrp="1"/>
          </p:cNvSpPr>
          <p:nvPr>
            <p:ph type="pic" idx="2"/>
          </p:nvPr>
        </p:nvSpPr>
        <p:spPr>
          <a:xfrm>
            <a:off x="691597" y="1405388"/>
            <a:ext cx="2538000" cy="2241300"/>
          </a:xfrm>
          <a:prstGeom prst="rect">
            <a:avLst/>
          </a:prstGeom>
          <a:noFill/>
          <a:ln>
            <a:noFill/>
          </a:ln>
        </p:spPr>
      </p:sp>
      <p:pic>
        <p:nvPicPr>
          <p:cNvPr id="70" name="Google Shape;70;p15"/>
          <p:cNvPicPr preferRelativeResize="0"/>
          <p:nvPr/>
        </p:nvPicPr>
        <p:blipFill>
          <a:blip r:embed="rId2">
            <a:alphaModFix/>
          </a:blip>
          <a:stretch>
            <a:fillRect/>
          </a:stretch>
        </p:blipFill>
        <p:spPr>
          <a:xfrm>
            <a:off x="5574874" y="1180650"/>
            <a:ext cx="3006800" cy="3417449"/>
          </a:xfrm>
          <a:prstGeom prst="rect">
            <a:avLst/>
          </a:prstGeom>
          <a:noFill/>
          <a:ln>
            <a:noFill/>
          </a:ln>
        </p:spPr>
      </p:pic>
      <p:sp>
        <p:nvSpPr>
          <p:cNvPr id="71" name="Google Shape;71;p15"/>
          <p:cNvSpPr>
            <a:spLocks noGrp="1"/>
          </p:cNvSpPr>
          <p:nvPr>
            <p:ph type="pic" idx="3"/>
          </p:nvPr>
        </p:nvSpPr>
        <p:spPr>
          <a:xfrm>
            <a:off x="5809272" y="1405388"/>
            <a:ext cx="2538000" cy="2241300"/>
          </a:xfrm>
          <a:prstGeom prst="rect">
            <a:avLst/>
          </a:prstGeom>
          <a:noFill/>
          <a:ln>
            <a:noFill/>
          </a:ln>
        </p:spPr>
      </p:sp>
      <p:pic>
        <p:nvPicPr>
          <p:cNvPr id="72" name="Google Shape;72;p15"/>
          <p:cNvPicPr preferRelativeResize="0"/>
          <p:nvPr/>
        </p:nvPicPr>
        <p:blipFill rotWithShape="1">
          <a:blip r:embed="rId3">
            <a:alphaModFix/>
          </a:blip>
          <a:srcRect l="1681"/>
          <a:stretch/>
        </p:blipFill>
        <p:spPr>
          <a:xfrm>
            <a:off x="3147438" y="548150"/>
            <a:ext cx="2849125" cy="876300"/>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Zwei Bilder linksbündig">
  <p:cSld name="CUSTOM_6">
    <p:spTree>
      <p:nvGrpSpPr>
        <p:cNvPr id="1" name="Shape 73"/>
        <p:cNvGrpSpPr/>
        <p:nvPr/>
      </p:nvGrpSpPr>
      <p:grpSpPr>
        <a:xfrm>
          <a:off x="0" y="0"/>
          <a:ext cx="0" cy="0"/>
          <a:chOff x="0" y="0"/>
          <a:chExt cx="0" cy="0"/>
        </a:xfrm>
      </p:grpSpPr>
      <p:pic>
        <p:nvPicPr>
          <p:cNvPr id="74" name="Google Shape;74;p16"/>
          <p:cNvPicPr preferRelativeResize="0"/>
          <p:nvPr/>
        </p:nvPicPr>
        <p:blipFill>
          <a:blip r:embed="rId2">
            <a:alphaModFix/>
          </a:blip>
          <a:stretch>
            <a:fillRect/>
          </a:stretch>
        </p:blipFill>
        <p:spPr>
          <a:xfrm>
            <a:off x="483600" y="1077562"/>
            <a:ext cx="2947743" cy="3350326"/>
          </a:xfrm>
          <a:prstGeom prst="rect">
            <a:avLst/>
          </a:prstGeom>
          <a:noFill/>
          <a:ln>
            <a:noFill/>
          </a:ln>
        </p:spPr>
      </p:pic>
      <p:sp>
        <p:nvSpPr>
          <p:cNvPr id="75" name="Google Shape;75;p16"/>
          <p:cNvSpPr>
            <a:spLocks noGrp="1"/>
          </p:cNvSpPr>
          <p:nvPr>
            <p:ph type="pic" idx="2"/>
          </p:nvPr>
        </p:nvSpPr>
        <p:spPr>
          <a:xfrm>
            <a:off x="713393" y="1297887"/>
            <a:ext cx="2488200" cy="2197200"/>
          </a:xfrm>
          <a:prstGeom prst="rect">
            <a:avLst/>
          </a:prstGeom>
          <a:noFill/>
          <a:ln>
            <a:noFill/>
          </a:ln>
        </p:spPr>
      </p:sp>
      <p:pic>
        <p:nvPicPr>
          <p:cNvPr id="76" name="Google Shape;76;p16"/>
          <p:cNvPicPr preferRelativeResize="0"/>
          <p:nvPr/>
        </p:nvPicPr>
        <p:blipFill>
          <a:blip r:embed="rId2">
            <a:alphaModFix/>
          </a:blip>
          <a:stretch>
            <a:fillRect/>
          </a:stretch>
        </p:blipFill>
        <p:spPr>
          <a:xfrm>
            <a:off x="3801257" y="1077562"/>
            <a:ext cx="2947743" cy="3350326"/>
          </a:xfrm>
          <a:prstGeom prst="rect">
            <a:avLst/>
          </a:prstGeom>
          <a:noFill/>
          <a:ln>
            <a:noFill/>
          </a:ln>
        </p:spPr>
      </p:pic>
      <p:sp>
        <p:nvSpPr>
          <p:cNvPr id="77" name="Google Shape;77;p16"/>
          <p:cNvSpPr>
            <a:spLocks noGrp="1"/>
          </p:cNvSpPr>
          <p:nvPr>
            <p:ph type="pic" idx="3"/>
          </p:nvPr>
        </p:nvSpPr>
        <p:spPr>
          <a:xfrm>
            <a:off x="4031050" y="1297887"/>
            <a:ext cx="2488200" cy="2197200"/>
          </a:xfrm>
          <a:prstGeom prst="rect">
            <a:avLst/>
          </a:prstGeom>
          <a:noFill/>
          <a:ln>
            <a:noFill/>
          </a:ln>
        </p:spPr>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prechblase mit Text">
  <p:cSld name="CUSTOM_3">
    <p:spTree>
      <p:nvGrpSpPr>
        <p:cNvPr id="1" name="Shape 78"/>
        <p:cNvGrpSpPr/>
        <p:nvPr/>
      </p:nvGrpSpPr>
      <p:grpSpPr>
        <a:xfrm>
          <a:off x="0" y="0"/>
          <a:ext cx="0" cy="0"/>
          <a:chOff x="0" y="0"/>
          <a:chExt cx="0" cy="0"/>
        </a:xfrm>
      </p:grpSpPr>
      <p:pic>
        <p:nvPicPr>
          <p:cNvPr id="79" name="Google Shape;79;p17"/>
          <p:cNvPicPr preferRelativeResize="0"/>
          <p:nvPr/>
        </p:nvPicPr>
        <p:blipFill>
          <a:blip r:embed="rId2">
            <a:alphaModFix/>
          </a:blip>
          <a:stretch>
            <a:fillRect/>
          </a:stretch>
        </p:blipFill>
        <p:spPr>
          <a:xfrm>
            <a:off x="456375" y="902400"/>
            <a:ext cx="6595099" cy="1497125"/>
          </a:xfrm>
          <a:prstGeom prst="rect">
            <a:avLst/>
          </a:prstGeom>
          <a:noFill/>
          <a:ln>
            <a:noFill/>
          </a:ln>
        </p:spPr>
      </p:pic>
      <p:sp>
        <p:nvSpPr>
          <p:cNvPr id="80" name="Google Shape;80;p17"/>
          <p:cNvSpPr txBox="1">
            <a:spLocks noGrp="1"/>
          </p:cNvSpPr>
          <p:nvPr>
            <p:ph type="title"/>
          </p:nvPr>
        </p:nvSpPr>
        <p:spPr>
          <a:xfrm>
            <a:off x="896150" y="1128475"/>
            <a:ext cx="5368500" cy="9375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elfolie 1">
  <p:cSld name="TITLE_1">
    <p:spTree>
      <p:nvGrpSpPr>
        <p:cNvPr id="1" name="Shape 81"/>
        <p:cNvGrpSpPr/>
        <p:nvPr/>
      </p:nvGrpSpPr>
      <p:grpSpPr>
        <a:xfrm>
          <a:off x="0" y="0"/>
          <a:ext cx="0" cy="0"/>
          <a:chOff x="0" y="0"/>
          <a:chExt cx="0" cy="0"/>
        </a:xfrm>
      </p:grpSpPr>
      <p:sp>
        <p:nvSpPr>
          <p:cNvPr id="82" name="Google Shape;82;p18"/>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83" name="Google Shape;83;p18"/>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84" name="Google Shape;84;p1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_3">
  <p:cSld name="TITLE_3">
    <p:spTree>
      <p:nvGrpSpPr>
        <p:cNvPr id="1" name="Shape 85"/>
        <p:cNvGrpSpPr/>
        <p:nvPr/>
      </p:nvGrpSpPr>
      <p:grpSpPr>
        <a:xfrm>
          <a:off x="0" y="0"/>
          <a:ext cx="0" cy="0"/>
          <a:chOff x="0" y="0"/>
          <a:chExt cx="0" cy="0"/>
        </a:xfrm>
      </p:grpSpPr>
      <p:sp>
        <p:nvSpPr>
          <p:cNvPr id="86" name="Google Shape;86;p19"/>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87" name="Google Shape;87;p19"/>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88" name="Google Shape;88;p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9"/>
        <p:cNvGrpSpPr/>
        <p:nvPr/>
      </p:nvGrpSpPr>
      <p:grpSpPr>
        <a:xfrm>
          <a:off x="0" y="0"/>
          <a:ext cx="0" cy="0"/>
          <a:chOff x="0" y="0"/>
          <a:chExt cx="0" cy="0"/>
        </a:xfrm>
      </p:grpSpPr>
      <p:sp>
        <p:nvSpPr>
          <p:cNvPr id="90" name="Google Shape;90;p2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Zwischentitel" type="secHead">
  <p:cSld name="SECTION_HEADER">
    <p:spTree>
      <p:nvGrpSpPr>
        <p:cNvPr id="1" name="Shape 16"/>
        <p:cNvGrpSpPr/>
        <p:nvPr/>
      </p:nvGrpSpPr>
      <p:grpSpPr>
        <a:xfrm>
          <a:off x="0" y="0"/>
          <a:ext cx="0" cy="0"/>
          <a:chOff x="0" y="0"/>
          <a:chExt cx="0" cy="0"/>
        </a:xfrm>
      </p:grpSpPr>
      <p:sp>
        <p:nvSpPr>
          <p:cNvPr id="17" name="Google Shape;17;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de"/>
              <a:t>‹Nr.›</a:t>
            </a:fld>
            <a:endParaRPr/>
          </a:p>
        </p:txBody>
      </p:sp>
      <p:pic>
        <p:nvPicPr>
          <p:cNvPr id="18" name="Google Shape;18;p3"/>
          <p:cNvPicPr preferRelativeResize="0"/>
          <p:nvPr/>
        </p:nvPicPr>
        <p:blipFill>
          <a:blip r:embed="rId2">
            <a:alphaModFix/>
          </a:blip>
          <a:stretch>
            <a:fillRect/>
          </a:stretch>
        </p:blipFill>
        <p:spPr>
          <a:xfrm>
            <a:off x="666875" y="933012"/>
            <a:ext cx="4087674" cy="3277476"/>
          </a:xfrm>
          <a:prstGeom prst="rect">
            <a:avLst/>
          </a:prstGeom>
          <a:noFill/>
          <a:ln>
            <a:noFill/>
          </a:ln>
        </p:spPr>
      </p:pic>
      <p:sp>
        <p:nvSpPr>
          <p:cNvPr id="19" name="Google Shape;19;p3"/>
          <p:cNvSpPr txBox="1">
            <a:spLocks noGrp="1"/>
          </p:cNvSpPr>
          <p:nvPr>
            <p:ph type="title"/>
          </p:nvPr>
        </p:nvSpPr>
        <p:spPr>
          <a:xfrm>
            <a:off x="951650" y="1684425"/>
            <a:ext cx="3518100" cy="2149200"/>
          </a:xfrm>
          <a:prstGeom prst="rect">
            <a:avLst/>
          </a:prstGeom>
        </p:spPr>
        <p:txBody>
          <a:bodyPr spcFirstLastPara="1" wrap="square" lIns="91425" tIns="91425" rIns="91425" bIns="91425" anchor="ctr" anchorCtr="0">
            <a:normAutofit/>
          </a:bodyPr>
          <a:lstStyle>
            <a:lvl1pPr lvl="0">
              <a:spcBef>
                <a:spcPts val="0"/>
              </a:spcBef>
              <a:spcAft>
                <a:spcPts val="0"/>
              </a:spcAft>
              <a:buClr>
                <a:srgbClr val="A51B2A"/>
              </a:buClr>
              <a:buSzPts val="3200"/>
              <a:buFont typeface="Calibri"/>
              <a:buNone/>
              <a:defRPr sz="3200" b="1">
                <a:solidFill>
                  <a:srgbClr val="A51B2A"/>
                </a:solidFill>
                <a:latin typeface="Calibri"/>
                <a:ea typeface="Calibri"/>
                <a:cs typeface="Calibri"/>
                <a:sym typeface="Calibri"/>
              </a:defRPr>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hat">
  <p:cSld name="CUSTOM_4">
    <p:spTree>
      <p:nvGrpSpPr>
        <p:cNvPr id="1" name="Shape 91"/>
        <p:cNvGrpSpPr/>
        <p:nvPr/>
      </p:nvGrpSpPr>
      <p:grpSpPr>
        <a:xfrm>
          <a:off x="0" y="0"/>
          <a:ext cx="0" cy="0"/>
          <a:chOff x="0" y="0"/>
          <a:chExt cx="0" cy="0"/>
        </a:xfrm>
      </p:grpSpPr>
      <p:pic>
        <p:nvPicPr>
          <p:cNvPr id="92" name="Google Shape;92;p21"/>
          <p:cNvPicPr preferRelativeResize="0"/>
          <p:nvPr/>
        </p:nvPicPr>
        <p:blipFill rotWithShape="1">
          <a:blip r:embed="rId2">
            <a:alphaModFix/>
          </a:blip>
          <a:srcRect b="74220"/>
          <a:stretch/>
        </p:blipFill>
        <p:spPr>
          <a:xfrm>
            <a:off x="0" y="0"/>
            <a:ext cx="9144000" cy="1161425"/>
          </a:xfrm>
          <a:prstGeom prst="rect">
            <a:avLst/>
          </a:prstGeom>
          <a:noFill/>
          <a:ln>
            <a:noFill/>
          </a:ln>
        </p:spPr>
      </p:pic>
      <p:pic>
        <p:nvPicPr>
          <p:cNvPr id="93" name="Google Shape;93;p21"/>
          <p:cNvPicPr preferRelativeResize="0"/>
          <p:nvPr/>
        </p:nvPicPr>
        <p:blipFill>
          <a:blip r:embed="rId3">
            <a:alphaModFix/>
          </a:blip>
          <a:stretch>
            <a:fillRect/>
          </a:stretch>
        </p:blipFill>
        <p:spPr>
          <a:xfrm>
            <a:off x="4188775" y="1209075"/>
            <a:ext cx="751750" cy="232275"/>
          </a:xfrm>
          <a:prstGeom prst="rect">
            <a:avLst/>
          </a:prstGeom>
          <a:noFill/>
          <a:ln>
            <a:noFill/>
          </a:ln>
        </p:spPr>
      </p:pic>
      <p:pic>
        <p:nvPicPr>
          <p:cNvPr id="94" name="Google Shape;94;p21"/>
          <p:cNvPicPr preferRelativeResize="0"/>
          <p:nvPr/>
        </p:nvPicPr>
        <p:blipFill>
          <a:blip r:embed="rId4">
            <a:alphaModFix/>
          </a:blip>
          <a:stretch>
            <a:fillRect/>
          </a:stretch>
        </p:blipFill>
        <p:spPr>
          <a:xfrm>
            <a:off x="897875" y="2565400"/>
            <a:ext cx="3702349" cy="842225"/>
          </a:xfrm>
          <a:prstGeom prst="rect">
            <a:avLst/>
          </a:prstGeom>
          <a:noFill/>
          <a:ln>
            <a:noFill/>
          </a:ln>
        </p:spPr>
      </p:pic>
      <p:pic>
        <p:nvPicPr>
          <p:cNvPr id="95" name="Google Shape;95;p21"/>
          <p:cNvPicPr preferRelativeResize="0"/>
          <p:nvPr/>
        </p:nvPicPr>
        <p:blipFill>
          <a:blip r:embed="rId4">
            <a:alphaModFix/>
          </a:blip>
          <a:stretch>
            <a:fillRect/>
          </a:stretch>
        </p:blipFill>
        <p:spPr>
          <a:xfrm>
            <a:off x="897875" y="3587925"/>
            <a:ext cx="3702349" cy="842225"/>
          </a:xfrm>
          <a:prstGeom prst="rect">
            <a:avLst/>
          </a:prstGeom>
          <a:noFill/>
          <a:ln>
            <a:noFill/>
          </a:ln>
        </p:spPr>
      </p:pic>
      <p:pic>
        <p:nvPicPr>
          <p:cNvPr id="96" name="Google Shape;96;p21"/>
          <p:cNvPicPr preferRelativeResize="0"/>
          <p:nvPr/>
        </p:nvPicPr>
        <p:blipFill>
          <a:blip r:embed="rId5">
            <a:alphaModFix/>
          </a:blip>
          <a:stretch>
            <a:fillRect/>
          </a:stretch>
        </p:blipFill>
        <p:spPr>
          <a:xfrm>
            <a:off x="4905913" y="1723175"/>
            <a:ext cx="3566537" cy="842225"/>
          </a:xfrm>
          <a:prstGeom prst="rect">
            <a:avLst/>
          </a:prstGeom>
          <a:noFill/>
          <a:ln>
            <a:noFill/>
          </a:ln>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extkasten Zweigeteilt">
  <p:cSld name="CUSTOM_5">
    <p:spTree>
      <p:nvGrpSpPr>
        <p:cNvPr id="1" name="Shape 97"/>
        <p:cNvGrpSpPr/>
        <p:nvPr/>
      </p:nvGrpSpPr>
      <p:grpSpPr>
        <a:xfrm>
          <a:off x="0" y="0"/>
          <a:ext cx="0" cy="0"/>
          <a:chOff x="0" y="0"/>
          <a:chExt cx="0" cy="0"/>
        </a:xfrm>
      </p:grpSpPr>
      <p:pic>
        <p:nvPicPr>
          <p:cNvPr id="98" name="Google Shape;98;p22"/>
          <p:cNvPicPr preferRelativeResize="0"/>
          <p:nvPr/>
        </p:nvPicPr>
        <p:blipFill>
          <a:blip r:embed="rId2">
            <a:alphaModFix/>
          </a:blip>
          <a:stretch>
            <a:fillRect/>
          </a:stretch>
        </p:blipFill>
        <p:spPr>
          <a:xfrm>
            <a:off x="381000" y="485775"/>
            <a:ext cx="5302451" cy="4171950"/>
          </a:xfrm>
          <a:prstGeom prst="rect">
            <a:avLst/>
          </a:prstGeom>
          <a:noFill/>
          <a:ln>
            <a:noFill/>
          </a:ln>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el und Textkasten Zweigeteilt ">
  <p:cSld name="CUSTOM_5_1">
    <p:spTree>
      <p:nvGrpSpPr>
        <p:cNvPr id="1" name="Shape 99"/>
        <p:cNvGrpSpPr/>
        <p:nvPr/>
      </p:nvGrpSpPr>
      <p:grpSpPr>
        <a:xfrm>
          <a:off x="0" y="0"/>
          <a:ext cx="0" cy="0"/>
          <a:chOff x="0" y="0"/>
          <a:chExt cx="0" cy="0"/>
        </a:xfrm>
      </p:grpSpPr>
      <p:pic>
        <p:nvPicPr>
          <p:cNvPr id="100" name="Google Shape;100;p23"/>
          <p:cNvPicPr preferRelativeResize="0"/>
          <p:nvPr/>
        </p:nvPicPr>
        <p:blipFill>
          <a:blip r:embed="rId2">
            <a:alphaModFix/>
          </a:blip>
          <a:stretch>
            <a:fillRect/>
          </a:stretch>
        </p:blipFill>
        <p:spPr>
          <a:xfrm>
            <a:off x="360875" y="1143000"/>
            <a:ext cx="4503424" cy="3543300"/>
          </a:xfrm>
          <a:prstGeom prst="rect">
            <a:avLst/>
          </a:prstGeom>
          <a:noFill/>
          <a:ln>
            <a:noFill/>
          </a:ln>
        </p:spPr>
      </p:pic>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el und Bild  1">
  <p:cSld name="CUSTOM_1_1">
    <p:spTree>
      <p:nvGrpSpPr>
        <p:cNvPr id="1" name="Shape 101"/>
        <p:cNvGrpSpPr/>
        <p:nvPr/>
      </p:nvGrpSpPr>
      <p:grpSpPr>
        <a:xfrm>
          <a:off x="0" y="0"/>
          <a:ext cx="0" cy="0"/>
          <a:chOff x="0" y="0"/>
          <a:chExt cx="0" cy="0"/>
        </a:xfrm>
      </p:grpSpPr>
      <p:sp>
        <p:nvSpPr>
          <p:cNvPr id="102" name="Google Shape;102;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pic>
        <p:nvPicPr>
          <p:cNvPr id="103" name="Google Shape;103;p24"/>
          <p:cNvPicPr preferRelativeResize="0"/>
          <p:nvPr/>
        </p:nvPicPr>
        <p:blipFill>
          <a:blip r:embed="rId2">
            <a:alphaModFix/>
          </a:blip>
          <a:stretch>
            <a:fillRect/>
          </a:stretch>
        </p:blipFill>
        <p:spPr>
          <a:xfrm>
            <a:off x="311700" y="1067525"/>
            <a:ext cx="3361846" cy="3820975"/>
          </a:xfrm>
          <a:prstGeom prst="rect">
            <a:avLst/>
          </a:prstGeom>
          <a:noFill/>
          <a:ln>
            <a:noFill/>
          </a:ln>
        </p:spPr>
      </p:pic>
      <p:sp>
        <p:nvSpPr>
          <p:cNvPr id="104" name="Google Shape;104;p24"/>
          <p:cNvSpPr>
            <a:spLocks noGrp="1"/>
          </p:cNvSpPr>
          <p:nvPr>
            <p:ph type="pic" idx="2"/>
          </p:nvPr>
        </p:nvSpPr>
        <p:spPr>
          <a:xfrm>
            <a:off x="573775" y="1318800"/>
            <a:ext cx="2837700" cy="2505900"/>
          </a:xfrm>
          <a:prstGeom prst="rect">
            <a:avLst/>
          </a:prstGeom>
          <a:noFill/>
          <a:ln>
            <a:noFill/>
          </a:ln>
        </p:spPr>
      </p:sp>
      <p:sp>
        <p:nvSpPr>
          <p:cNvPr id="105" name="Google Shape;105;p24"/>
          <p:cNvSpPr txBox="1">
            <a:spLocks noGrp="1"/>
          </p:cNvSpPr>
          <p:nvPr>
            <p:ph type="subTitle" idx="1"/>
          </p:nvPr>
        </p:nvSpPr>
        <p:spPr>
          <a:xfrm>
            <a:off x="573775" y="3990875"/>
            <a:ext cx="2837700" cy="560100"/>
          </a:xfrm>
          <a:prstGeom prst="rect">
            <a:avLst/>
          </a:prstGeom>
        </p:spPr>
        <p:txBody>
          <a:bodyPr spcFirstLastPara="1" wrap="square" lIns="91425" tIns="91425" rIns="91425" bIns="91425" anchor="t" anchorCtr="0">
            <a:normAutofit/>
          </a:bodyPr>
          <a:lstStyle>
            <a:lvl1pPr lvl="0" rtl="0">
              <a:spcBef>
                <a:spcPts val="0"/>
              </a:spcBef>
              <a:spcAft>
                <a:spcPts val="0"/>
              </a:spcAft>
              <a:buSzPts val="1200"/>
              <a:buNone/>
              <a:defRPr sz="12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Zwei Bilder linksbündig 1">
  <p:cSld name="CUSTOM_6_1">
    <p:spTree>
      <p:nvGrpSpPr>
        <p:cNvPr id="1" name="Shape 106"/>
        <p:cNvGrpSpPr/>
        <p:nvPr/>
      </p:nvGrpSpPr>
      <p:grpSpPr>
        <a:xfrm>
          <a:off x="0" y="0"/>
          <a:ext cx="0" cy="0"/>
          <a:chOff x="0" y="0"/>
          <a:chExt cx="0" cy="0"/>
        </a:xfrm>
      </p:grpSpPr>
      <p:pic>
        <p:nvPicPr>
          <p:cNvPr id="107" name="Google Shape;107;p25"/>
          <p:cNvPicPr preferRelativeResize="0"/>
          <p:nvPr/>
        </p:nvPicPr>
        <p:blipFill>
          <a:blip r:embed="rId2">
            <a:alphaModFix/>
          </a:blip>
          <a:stretch>
            <a:fillRect/>
          </a:stretch>
        </p:blipFill>
        <p:spPr>
          <a:xfrm>
            <a:off x="483600" y="1077562"/>
            <a:ext cx="2947743" cy="3350326"/>
          </a:xfrm>
          <a:prstGeom prst="rect">
            <a:avLst/>
          </a:prstGeom>
          <a:noFill/>
          <a:ln>
            <a:noFill/>
          </a:ln>
        </p:spPr>
      </p:pic>
      <p:sp>
        <p:nvSpPr>
          <p:cNvPr id="108" name="Google Shape;108;p25"/>
          <p:cNvSpPr>
            <a:spLocks noGrp="1"/>
          </p:cNvSpPr>
          <p:nvPr>
            <p:ph type="pic" idx="2"/>
          </p:nvPr>
        </p:nvSpPr>
        <p:spPr>
          <a:xfrm>
            <a:off x="713393" y="1297887"/>
            <a:ext cx="2488200" cy="2197200"/>
          </a:xfrm>
          <a:prstGeom prst="rect">
            <a:avLst/>
          </a:prstGeom>
          <a:noFill/>
          <a:ln>
            <a:noFill/>
          </a:ln>
        </p:spPr>
      </p:sp>
      <p:pic>
        <p:nvPicPr>
          <p:cNvPr id="109" name="Google Shape;109;p25"/>
          <p:cNvPicPr preferRelativeResize="0"/>
          <p:nvPr/>
        </p:nvPicPr>
        <p:blipFill>
          <a:blip r:embed="rId2">
            <a:alphaModFix/>
          </a:blip>
          <a:stretch>
            <a:fillRect/>
          </a:stretch>
        </p:blipFill>
        <p:spPr>
          <a:xfrm>
            <a:off x="3801257" y="1077562"/>
            <a:ext cx="2947743" cy="3350326"/>
          </a:xfrm>
          <a:prstGeom prst="rect">
            <a:avLst/>
          </a:prstGeom>
          <a:noFill/>
          <a:ln>
            <a:noFill/>
          </a:ln>
        </p:spPr>
      </p:pic>
      <p:sp>
        <p:nvSpPr>
          <p:cNvPr id="110" name="Google Shape;110;p25"/>
          <p:cNvSpPr>
            <a:spLocks noGrp="1"/>
          </p:cNvSpPr>
          <p:nvPr>
            <p:ph type="pic" idx="3"/>
          </p:nvPr>
        </p:nvSpPr>
        <p:spPr>
          <a:xfrm>
            <a:off x="4031050" y="1297887"/>
            <a:ext cx="2488200" cy="2197200"/>
          </a:xfrm>
          <a:prstGeom prst="rect">
            <a:avLst/>
          </a:prstGeom>
          <a:noFill/>
          <a:ln>
            <a:noFill/>
          </a:ln>
        </p:spPr>
      </p:sp>
      <p:sp>
        <p:nvSpPr>
          <p:cNvPr id="111" name="Google Shape;111;p25"/>
          <p:cNvSpPr txBox="1">
            <a:spLocks noGrp="1"/>
          </p:cNvSpPr>
          <p:nvPr>
            <p:ph type="subTitle" idx="1"/>
          </p:nvPr>
        </p:nvSpPr>
        <p:spPr>
          <a:xfrm>
            <a:off x="699750" y="3612800"/>
            <a:ext cx="2515500" cy="560100"/>
          </a:xfrm>
          <a:prstGeom prst="rect">
            <a:avLst/>
          </a:prstGeom>
        </p:spPr>
        <p:txBody>
          <a:bodyPr spcFirstLastPara="1" wrap="square" lIns="91425" tIns="91425" rIns="91425" bIns="91425" anchor="t" anchorCtr="0">
            <a:normAutofit/>
          </a:bodyPr>
          <a:lstStyle>
            <a:lvl1pPr lvl="0" rtl="0">
              <a:spcBef>
                <a:spcPts val="0"/>
              </a:spcBef>
              <a:spcAft>
                <a:spcPts val="0"/>
              </a:spcAft>
              <a:buSzPts val="1200"/>
              <a:buNone/>
              <a:defRPr sz="12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12" name="Google Shape;112;p25"/>
          <p:cNvSpPr txBox="1">
            <a:spLocks noGrp="1"/>
          </p:cNvSpPr>
          <p:nvPr>
            <p:ph type="subTitle" idx="4"/>
          </p:nvPr>
        </p:nvSpPr>
        <p:spPr>
          <a:xfrm>
            <a:off x="4017375" y="3612800"/>
            <a:ext cx="2515500" cy="560100"/>
          </a:xfrm>
          <a:prstGeom prst="rect">
            <a:avLst/>
          </a:prstGeom>
        </p:spPr>
        <p:txBody>
          <a:bodyPr spcFirstLastPara="1" wrap="square" lIns="91425" tIns="91425" rIns="91425" bIns="91425" anchor="t" anchorCtr="0">
            <a:normAutofit/>
          </a:bodyPr>
          <a:lstStyle>
            <a:lvl1pPr lvl="0" rtl="0">
              <a:spcBef>
                <a:spcPts val="0"/>
              </a:spcBef>
              <a:spcAft>
                <a:spcPts val="0"/>
              </a:spcAft>
              <a:buSzPts val="1200"/>
              <a:buNone/>
              <a:defRPr sz="12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el und Textkasten Zweigeteilt linksbündig ">
  <p:cSld name="CUSTOM_5_2">
    <p:spTree>
      <p:nvGrpSpPr>
        <p:cNvPr id="1" name="Shape 113"/>
        <p:cNvGrpSpPr/>
        <p:nvPr/>
      </p:nvGrpSpPr>
      <p:grpSpPr>
        <a:xfrm>
          <a:off x="0" y="0"/>
          <a:ext cx="0" cy="0"/>
          <a:chOff x="0" y="0"/>
          <a:chExt cx="0" cy="0"/>
        </a:xfrm>
      </p:grpSpPr>
      <p:pic>
        <p:nvPicPr>
          <p:cNvPr id="114" name="Google Shape;114;p26"/>
          <p:cNvPicPr preferRelativeResize="0"/>
          <p:nvPr/>
        </p:nvPicPr>
        <p:blipFill>
          <a:blip r:embed="rId2">
            <a:alphaModFix/>
          </a:blip>
          <a:stretch>
            <a:fillRect/>
          </a:stretch>
        </p:blipFill>
        <p:spPr>
          <a:xfrm>
            <a:off x="347875" y="1103450"/>
            <a:ext cx="4667000" cy="3671975"/>
          </a:xfrm>
          <a:prstGeom prst="rect">
            <a:avLst/>
          </a:prstGeom>
          <a:noFill/>
          <a:ln>
            <a:noFill/>
          </a:ln>
        </p:spPr>
      </p:pic>
      <p:sp>
        <p:nvSpPr>
          <p:cNvPr id="115" name="Google Shape;115;p26"/>
          <p:cNvSpPr txBox="1">
            <a:spLocks noGrp="1"/>
          </p:cNvSpPr>
          <p:nvPr>
            <p:ph type="title"/>
          </p:nvPr>
        </p:nvSpPr>
        <p:spPr>
          <a:xfrm>
            <a:off x="347875" y="338375"/>
            <a:ext cx="7025400" cy="4782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Leer 1">
  <p:cSld name="BLANK_1">
    <p:spTree>
      <p:nvGrpSpPr>
        <p:cNvPr id="1" name="Shape 116"/>
        <p:cNvGrpSpPr/>
        <p:nvPr/>
      </p:nvGrpSpPr>
      <p:grpSpPr>
        <a:xfrm>
          <a:off x="0" y="0"/>
          <a:ext cx="0" cy="0"/>
          <a:chOff x="0" y="0"/>
          <a:chExt cx="0" cy="0"/>
        </a:xfrm>
      </p:grpSpPr>
      <p:sp>
        <p:nvSpPr>
          <p:cNvPr id="117" name="Google Shape;117;p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de"/>
              <a:t>‹Nr.›</a:t>
            </a:fld>
            <a:endParaRPr/>
          </a:p>
        </p:txBody>
      </p:sp>
      <p:pic>
        <p:nvPicPr>
          <p:cNvPr id="118" name="Google Shape;118;p27"/>
          <p:cNvPicPr preferRelativeResize="0"/>
          <p:nvPr/>
        </p:nvPicPr>
        <p:blipFill>
          <a:blip r:embed="rId2">
            <a:alphaModFix/>
          </a:blip>
          <a:stretch>
            <a:fillRect/>
          </a:stretch>
        </p:blipFill>
        <p:spPr>
          <a:xfrm>
            <a:off x="4188775" y="1209075"/>
            <a:ext cx="751750" cy="232275"/>
          </a:xfrm>
          <a:prstGeom prst="rect">
            <a:avLst/>
          </a:prstGeom>
          <a:noFill/>
          <a:ln>
            <a:noFill/>
          </a:ln>
        </p:spPr>
      </p:pic>
      <p:sp>
        <p:nvSpPr>
          <p:cNvPr id="119" name="Google Shape;119;p27"/>
          <p:cNvSpPr/>
          <p:nvPr/>
        </p:nvSpPr>
        <p:spPr>
          <a:xfrm>
            <a:off x="-7350" y="0"/>
            <a:ext cx="9144000" cy="1008000"/>
          </a:xfrm>
          <a:prstGeom prst="rect">
            <a:avLst/>
          </a:prstGeom>
          <a:solidFill>
            <a:srgbClr val="E2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20" name="Google Shape;120;p27"/>
          <p:cNvPicPr preferRelativeResize="0"/>
          <p:nvPr/>
        </p:nvPicPr>
        <p:blipFill>
          <a:blip r:embed="rId3">
            <a:alphaModFix/>
          </a:blip>
          <a:stretch>
            <a:fillRect/>
          </a:stretch>
        </p:blipFill>
        <p:spPr>
          <a:xfrm>
            <a:off x="897874" y="215713"/>
            <a:ext cx="580750" cy="576575"/>
          </a:xfrm>
          <a:prstGeom prst="rect">
            <a:avLst/>
          </a:prstGeom>
          <a:noFill/>
          <a:ln>
            <a:noFill/>
          </a:ln>
        </p:spPr>
      </p:pic>
      <p:sp>
        <p:nvSpPr>
          <p:cNvPr id="121" name="Google Shape;121;p27"/>
          <p:cNvSpPr txBox="1">
            <a:spLocks noGrp="1"/>
          </p:cNvSpPr>
          <p:nvPr>
            <p:ph type="subTitle" idx="1"/>
          </p:nvPr>
        </p:nvSpPr>
        <p:spPr>
          <a:xfrm>
            <a:off x="1581600" y="265950"/>
            <a:ext cx="4840500" cy="476100"/>
          </a:xfrm>
          <a:prstGeom prst="rect">
            <a:avLst/>
          </a:prstGeom>
        </p:spPr>
        <p:txBody>
          <a:bodyPr spcFirstLastPara="1" wrap="square" lIns="91425" tIns="91425" rIns="91425" bIns="91425" anchor="t" anchorCtr="0">
            <a:normAutofit/>
          </a:bodyPr>
          <a:lstStyle>
            <a:lvl1pPr lvl="0" rtl="0">
              <a:spcBef>
                <a:spcPts val="0"/>
              </a:spcBef>
              <a:spcAft>
                <a:spcPts val="0"/>
              </a:spcAft>
              <a:buClr>
                <a:srgbClr val="A51B2A"/>
              </a:buClr>
              <a:buSzPts val="1800"/>
              <a:buNone/>
              <a:defRPr b="1">
                <a:solidFill>
                  <a:srgbClr val="A51B2A"/>
                </a:solidFil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pic>
        <p:nvPicPr>
          <p:cNvPr id="122" name="Google Shape;122;p27"/>
          <p:cNvPicPr preferRelativeResize="0"/>
          <p:nvPr/>
        </p:nvPicPr>
        <p:blipFill>
          <a:blip r:embed="rId4">
            <a:alphaModFix/>
          </a:blip>
          <a:stretch>
            <a:fillRect/>
          </a:stretch>
        </p:blipFill>
        <p:spPr>
          <a:xfrm>
            <a:off x="897875" y="2565400"/>
            <a:ext cx="3702349" cy="842225"/>
          </a:xfrm>
          <a:prstGeom prst="rect">
            <a:avLst/>
          </a:prstGeom>
          <a:noFill/>
          <a:ln>
            <a:noFill/>
          </a:ln>
        </p:spPr>
      </p:pic>
      <p:pic>
        <p:nvPicPr>
          <p:cNvPr id="123" name="Google Shape;123;p27"/>
          <p:cNvPicPr preferRelativeResize="0"/>
          <p:nvPr/>
        </p:nvPicPr>
        <p:blipFill>
          <a:blip r:embed="rId4">
            <a:alphaModFix/>
          </a:blip>
          <a:stretch>
            <a:fillRect/>
          </a:stretch>
        </p:blipFill>
        <p:spPr>
          <a:xfrm>
            <a:off x="897875" y="3587925"/>
            <a:ext cx="3702349" cy="842225"/>
          </a:xfrm>
          <a:prstGeom prst="rect">
            <a:avLst/>
          </a:prstGeom>
          <a:noFill/>
          <a:ln>
            <a:noFill/>
          </a:ln>
        </p:spPr>
      </p:pic>
      <p:pic>
        <p:nvPicPr>
          <p:cNvPr id="124" name="Google Shape;124;p27"/>
          <p:cNvPicPr preferRelativeResize="0"/>
          <p:nvPr/>
        </p:nvPicPr>
        <p:blipFill>
          <a:blip r:embed="rId5">
            <a:alphaModFix/>
          </a:blip>
          <a:stretch>
            <a:fillRect/>
          </a:stretch>
        </p:blipFill>
        <p:spPr>
          <a:xfrm>
            <a:off x="4905913" y="1723175"/>
            <a:ext cx="3566537" cy="842225"/>
          </a:xfrm>
          <a:prstGeom prst="rect">
            <a:avLst/>
          </a:prstGeom>
          <a:noFill/>
          <a:ln>
            <a:noFill/>
          </a:ln>
        </p:spPr>
      </p:pic>
      <p:sp>
        <p:nvSpPr>
          <p:cNvPr id="125" name="Google Shape;125;p27"/>
          <p:cNvSpPr txBox="1">
            <a:spLocks noGrp="1"/>
          </p:cNvSpPr>
          <p:nvPr>
            <p:ph type="subTitle" idx="2"/>
          </p:nvPr>
        </p:nvSpPr>
        <p:spPr>
          <a:xfrm>
            <a:off x="5193600" y="1827778"/>
            <a:ext cx="2758800" cy="633000"/>
          </a:xfrm>
          <a:prstGeom prst="rect">
            <a:avLst/>
          </a:prstGeom>
        </p:spPr>
        <p:txBody>
          <a:bodyPr spcFirstLastPara="1" wrap="square" lIns="91425" tIns="91425" rIns="91425" bIns="91425" anchor="t" anchorCtr="0">
            <a:normAutofit/>
          </a:bodyPr>
          <a:lstStyle>
            <a:lvl1pPr lvl="0" rtl="0">
              <a:spcBef>
                <a:spcPts val="0"/>
              </a:spcBef>
              <a:spcAft>
                <a:spcPts val="0"/>
              </a:spcAft>
              <a:buSzPts val="1200"/>
              <a:buNone/>
              <a:defRPr sz="12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26" name="Google Shape;126;p27"/>
          <p:cNvSpPr txBox="1">
            <a:spLocks noGrp="1"/>
          </p:cNvSpPr>
          <p:nvPr>
            <p:ph type="subTitle" idx="3"/>
          </p:nvPr>
        </p:nvSpPr>
        <p:spPr>
          <a:xfrm>
            <a:off x="1369650" y="2670013"/>
            <a:ext cx="2758800" cy="633000"/>
          </a:xfrm>
          <a:prstGeom prst="rect">
            <a:avLst/>
          </a:prstGeom>
        </p:spPr>
        <p:txBody>
          <a:bodyPr spcFirstLastPara="1" wrap="square" lIns="91425" tIns="91425" rIns="91425" bIns="91425" anchor="t" anchorCtr="0">
            <a:normAutofit/>
          </a:bodyPr>
          <a:lstStyle>
            <a:lvl1pPr lvl="0" rtl="0">
              <a:spcBef>
                <a:spcPts val="0"/>
              </a:spcBef>
              <a:spcAft>
                <a:spcPts val="0"/>
              </a:spcAft>
              <a:buSzPts val="1200"/>
              <a:buNone/>
              <a:defRPr sz="12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27" name="Google Shape;127;p27"/>
          <p:cNvSpPr txBox="1">
            <a:spLocks noGrp="1"/>
          </p:cNvSpPr>
          <p:nvPr>
            <p:ph type="subTitle" idx="4"/>
          </p:nvPr>
        </p:nvSpPr>
        <p:spPr>
          <a:xfrm>
            <a:off x="1369650" y="3692540"/>
            <a:ext cx="2758800" cy="633000"/>
          </a:xfrm>
          <a:prstGeom prst="rect">
            <a:avLst/>
          </a:prstGeom>
        </p:spPr>
        <p:txBody>
          <a:bodyPr spcFirstLastPara="1" wrap="square" lIns="91425" tIns="91425" rIns="91425" bIns="91425" anchor="t" anchorCtr="0">
            <a:normAutofit/>
          </a:bodyPr>
          <a:lstStyle>
            <a:lvl1pPr lvl="0" rtl="0">
              <a:spcBef>
                <a:spcPts val="0"/>
              </a:spcBef>
              <a:spcAft>
                <a:spcPts val="0"/>
              </a:spcAft>
              <a:buSzPts val="1200"/>
              <a:buNone/>
              <a:defRPr sz="12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Hauptpunkt zentriert">
  <p:cSld name="MAIN_POINT_1">
    <p:spTree>
      <p:nvGrpSpPr>
        <p:cNvPr id="1" name="Shape 128"/>
        <p:cNvGrpSpPr/>
        <p:nvPr/>
      </p:nvGrpSpPr>
      <p:grpSpPr>
        <a:xfrm>
          <a:off x="0" y="0"/>
          <a:ext cx="0" cy="0"/>
          <a:chOff x="0" y="0"/>
          <a:chExt cx="0" cy="0"/>
        </a:xfrm>
      </p:grpSpPr>
      <p:sp>
        <p:nvSpPr>
          <p:cNvPr id="129" name="Google Shape;129;p28"/>
          <p:cNvSpPr txBox="1">
            <a:spLocks noGrp="1"/>
          </p:cNvSpPr>
          <p:nvPr>
            <p:ph type="title"/>
          </p:nvPr>
        </p:nvSpPr>
        <p:spPr>
          <a:xfrm>
            <a:off x="1388100" y="526350"/>
            <a:ext cx="6367800" cy="4090800"/>
          </a:xfrm>
          <a:prstGeom prst="rect">
            <a:avLst/>
          </a:prstGeom>
        </p:spPr>
        <p:txBody>
          <a:bodyPr spcFirstLastPara="1" wrap="square" lIns="91425" tIns="91425" rIns="91425" bIns="91425" anchor="ctr" anchorCtr="0">
            <a:normAutofit/>
          </a:bodyPr>
          <a:lstStyle>
            <a:lvl1pPr lvl="0" algn="ctr" rtl="0">
              <a:spcBef>
                <a:spcPts val="0"/>
              </a:spcBef>
              <a:spcAft>
                <a:spcPts val="0"/>
              </a:spcAft>
              <a:buClr>
                <a:srgbClr val="A51B2A"/>
              </a:buClr>
              <a:buSzPts val="4800"/>
              <a:buFont typeface="Calibri"/>
              <a:buNone/>
              <a:defRPr sz="4800" b="1">
                <a:solidFill>
                  <a:srgbClr val="A51B2A"/>
                </a:solidFill>
                <a:latin typeface="Calibri"/>
                <a:ea typeface="Calibri"/>
                <a:cs typeface="Calibri"/>
                <a:sym typeface="Calibri"/>
              </a:defRPr>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130" name="Google Shape;130;p2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Zwischentitel mittig">
  <p:cSld name="SECTION_HEADER_1">
    <p:spTree>
      <p:nvGrpSpPr>
        <p:cNvPr id="1" name="Shape 131"/>
        <p:cNvGrpSpPr/>
        <p:nvPr/>
      </p:nvGrpSpPr>
      <p:grpSpPr>
        <a:xfrm>
          <a:off x="0" y="0"/>
          <a:ext cx="0" cy="0"/>
          <a:chOff x="0" y="0"/>
          <a:chExt cx="0" cy="0"/>
        </a:xfrm>
      </p:grpSpPr>
      <p:sp>
        <p:nvSpPr>
          <p:cNvPr id="132" name="Google Shape;132;p2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de"/>
              <a:t>‹Nr.›</a:t>
            </a:fld>
            <a:endParaRPr/>
          </a:p>
        </p:txBody>
      </p:sp>
      <p:pic>
        <p:nvPicPr>
          <p:cNvPr id="133" name="Google Shape;133;p29"/>
          <p:cNvPicPr preferRelativeResize="0"/>
          <p:nvPr/>
        </p:nvPicPr>
        <p:blipFill>
          <a:blip r:embed="rId2">
            <a:alphaModFix/>
          </a:blip>
          <a:stretch>
            <a:fillRect/>
          </a:stretch>
        </p:blipFill>
        <p:spPr>
          <a:xfrm>
            <a:off x="1771350" y="326175"/>
            <a:ext cx="5601300" cy="4491149"/>
          </a:xfrm>
          <a:prstGeom prst="rect">
            <a:avLst/>
          </a:prstGeom>
          <a:noFill/>
          <a:ln>
            <a:noFill/>
          </a:ln>
        </p:spPr>
      </p:pic>
      <p:sp>
        <p:nvSpPr>
          <p:cNvPr id="134" name="Google Shape;134;p29"/>
          <p:cNvSpPr txBox="1">
            <a:spLocks noGrp="1"/>
          </p:cNvSpPr>
          <p:nvPr>
            <p:ph type="title"/>
          </p:nvPr>
        </p:nvSpPr>
        <p:spPr>
          <a:xfrm>
            <a:off x="2161575" y="1355841"/>
            <a:ext cx="4820700" cy="2944800"/>
          </a:xfrm>
          <a:prstGeom prst="rect">
            <a:avLst/>
          </a:prstGeom>
        </p:spPr>
        <p:txBody>
          <a:bodyPr spcFirstLastPara="1" wrap="square" lIns="91425" tIns="91425" rIns="91425" bIns="91425" anchor="ctr" anchorCtr="0">
            <a:normAutofit/>
          </a:bodyPr>
          <a:lstStyle>
            <a:lvl1pPr lvl="0" rtl="0">
              <a:spcBef>
                <a:spcPts val="0"/>
              </a:spcBef>
              <a:spcAft>
                <a:spcPts val="0"/>
              </a:spcAft>
              <a:buClr>
                <a:srgbClr val="A51B2A"/>
              </a:buClr>
              <a:buSzPts val="3200"/>
              <a:buFont typeface="Calibri"/>
              <a:buNone/>
              <a:defRPr sz="3200" b="1">
                <a:solidFill>
                  <a:srgbClr val="A51B2A"/>
                </a:solidFill>
                <a:latin typeface="Calibri"/>
                <a:ea typeface="Calibri"/>
                <a:cs typeface="Calibri"/>
                <a:sym typeface="Calibri"/>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el und Textkasten Zweigeteilt zentriert ">
  <p:cSld name="CUSTOM_5_1_1">
    <p:spTree>
      <p:nvGrpSpPr>
        <p:cNvPr id="1" name="Shape 135"/>
        <p:cNvGrpSpPr/>
        <p:nvPr/>
      </p:nvGrpSpPr>
      <p:grpSpPr>
        <a:xfrm>
          <a:off x="0" y="0"/>
          <a:ext cx="0" cy="0"/>
          <a:chOff x="0" y="0"/>
          <a:chExt cx="0" cy="0"/>
        </a:xfrm>
      </p:grpSpPr>
      <p:pic>
        <p:nvPicPr>
          <p:cNvPr id="136" name="Google Shape;136;p30"/>
          <p:cNvPicPr preferRelativeResize="0"/>
          <p:nvPr/>
        </p:nvPicPr>
        <p:blipFill>
          <a:blip r:embed="rId2">
            <a:alphaModFix/>
          </a:blip>
          <a:stretch>
            <a:fillRect/>
          </a:stretch>
        </p:blipFill>
        <p:spPr>
          <a:xfrm>
            <a:off x="1993263" y="997075"/>
            <a:ext cx="5157474" cy="4057925"/>
          </a:xfrm>
          <a:prstGeom prst="rect">
            <a:avLst/>
          </a:prstGeom>
          <a:noFill/>
          <a:ln>
            <a:noFill/>
          </a:ln>
        </p:spPr>
      </p:pic>
      <p:sp>
        <p:nvSpPr>
          <p:cNvPr id="137" name="Google Shape;137;p30"/>
          <p:cNvSpPr txBox="1">
            <a:spLocks noGrp="1"/>
          </p:cNvSpPr>
          <p:nvPr>
            <p:ph type="title"/>
          </p:nvPr>
        </p:nvSpPr>
        <p:spPr>
          <a:xfrm>
            <a:off x="581100" y="353100"/>
            <a:ext cx="7981800" cy="5076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Google Shape;21;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Clr>
                <a:srgbClr val="A51B2A"/>
              </a:buClr>
              <a:buSzPts val="2800"/>
              <a:buFont typeface="Calibri"/>
              <a:buNone/>
              <a:defRPr b="1">
                <a:solidFill>
                  <a:srgbClr val="A51B2A"/>
                </a:solidFill>
                <a:latin typeface="Calibri"/>
                <a:ea typeface="Calibri"/>
                <a:cs typeface="Calibri"/>
                <a:sym typeface="Calibri"/>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Clr>
                <a:srgbClr val="505050"/>
              </a:buClr>
              <a:buSzPts val="1800"/>
              <a:buFont typeface="Calibri"/>
              <a:buChar char="●"/>
              <a:defRPr>
                <a:solidFill>
                  <a:srgbClr val="505050"/>
                </a:solidFill>
                <a:latin typeface="Calibri"/>
                <a:ea typeface="Calibri"/>
                <a:cs typeface="Calibri"/>
                <a:sym typeface="Calibri"/>
              </a:defRPr>
            </a:lvl1pPr>
            <a:lvl2pPr marL="914400" lvl="1" indent="-336550">
              <a:spcBef>
                <a:spcPts val="0"/>
              </a:spcBef>
              <a:spcAft>
                <a:spcPts val="0"/>
              </a:spcAft>
              <a:buClr>
                <a:srgbClr val="505050"/>
              </a:buClr>
              <a:buSzPts val="1700"/>
              <a:buFont typeface="Calibri"/>
              <a:buChar char="○"/>
              <a:defRPr sz="1700">
                <a:solidFill>
                  <a:srgbClr val="505050"/>
                </a:solidFill>
                <a:latin typeface="Calibri"/>
                <a:ea typeface="Calibri"/>
                <a:cs typeface="Calibri"/>
                <a:sym typeface="Calibri"/>
              </a:defRPr>
            </a:lvl2pPr>
            <a:lvl3pPr marL="1371600" lvl="2" indent="-336550">
              <a:spcBef>
                <a:spcPts val="0"/>
              </a:spcBef>
              <a:spcAft>
                <a:spcPts val="0"/>
              </a:spcAft>
              <a:buClr>
                <a:srgbClr val="505050"/>
              </a:buClr>
              <a:buSzPts val="1700"/>
              <a:buFont typeface="Calibri"/>
              <a:buChar char="■"/>
              <a:defRPr sz="1700">
                <a:solidFill>
                  <a:srgbClr val="505050"/>
                </a:solidFill>
                <a:latin typeface="Calibri"/>
                <a:ea typeface="Calibri"/>
                <a:cs typeface="Calibri"/>
                <a:sym typeface="Calibri"/>
              </a:defRPr>
            </a:lvl3pPr>
            <a:lvl4pPr marL="1828800" lvl="3" indent="-336550">
              <a:spcBef>
                <a:spcPts val="0"/>
              </a:spcBef>
              <a:spcAft>
                <a:spcPts val="0"/>
              </a:spcAft>
              <a:buClr>
                <a:srgbClr val="505050"/>
              </a:buClr>
              <a:buSzPts val="1700"/>
              <a:buFont typeface="Calibri"/>
              <a:buChar char="●"/>
              <a:defRPr sz="1700">
                <a:solidFill>
                  <a:srgbClr val="505050"/>
                </a:solidFill>
                <a:latin typeface="Calibri"/>
                <a:ea typeface="Calibri"/>
                <a:cs typeface="Calibri"/>
                <a:sym typeface="Calibri"/>
              </a:defRPr>
            </a:lvl4pPr>
            <a:lvl5pPr marL="2286000" lvl="4" indent="-336550">
              <a:spcBef>
                <a:spcPts val="0"/>
              </a:spcBef>
              <a:spcAft>
                <a:spcPts val="0"/>
              </a:spcAft>
              <a:buClr>
                <a:srgbClr val="505050"/>
              </a:buClr>
              <a:buSzPts val="1700"/>
              <a:buFont typeface="Calibri"/>
              <a:buChar char="○"/>
              <a:defRPr sz="1700">
                <a:solidFill>
                  <a:srgbClr val="505050"/>
                </a:solidFill>
                <a:latin typeface="Calibri"/>
                <a:ea typeface="Calibri"/>
                <a:cs typeface="Calibri"/>
                <a:sym typeface="Calibri"/>
              </a:defRPr>
            </a:lvl5pPr>
            <a:lvl6pPr marL="2743200" lvl="5" indent="-336550">
              <a:spcBef>
                <a:spcPts val="0"/>
              </a:spcBef>
              <a:spcAft>
                <a:spcPts val="0"/>
              </a:spcAft>
              <a:buClr>
                <a:srgbClr val="505050"/>
              </a:buClr>
              <a:buSzPts val="1700"/>
              <a:buFont typeface="Calibri"/>
              <a:buChar char="■"/>
              <a:defRPr sz="1700">
                <a:solidFill>
                  <a:srgbClr val="505050"/>
                </a:solidFill>
                <a:latin typeface="Calibri"/>
                <a:ea typeface="Calibri"/>
                <a:cs typeface="Calibri"/>
                <a:sym typeface="Calibri"/>
              </a:defRPr>
            </a:lvl6pPr>
            <a:lvl7pPr marL="3200400" lvl="6" indent="-336550">
              <a:spcBef>
                <a:spcPts val="0"/>
              </a:spcBef>
              <a:spcAft>
                <a:spcPts val="0"/>
              </a:spcAft>
              <a:buClr>
                <a:srgbClr val="505050"/>
              </a:buClr>
              <a:buSzPts val="1700"/>
              <a:buFont typeface="Calibri"/>
              <a:buChar char="●"/>
              <a:defRPr sz="1700">
                <a:solidFill>
                  <a:srgbClr val="505050"/>
                </a:solidFill>
                <a:latin typeface="Calibri"/>
                <a:ea typeface="Calibri"/>
                <a:cs typeface="Calibri"/>
                <a:sym typeface="Calibri"/>
              </a:defRPr>
            </a:lvl7pPr>
            <a:lvl8pPr marL="3657600" lvl="7" indent="-336550">
              <a:spcBef>
                <a:spcPts val="0"/>
              </a:spcBef>
              <a:spcAft>
                <a:spcPts val="0"/>
              </a:spcAft>
              <a:buClr>
                <a:srgbClr val="505050"/>
              </a:buClr>
              <a:buSzPts val="1700"/>
              <a:buFont typeface="Calibri"/>
              <a:buChar char="○"/>
              <a:defRPr sz="1700">
                <a:solidFill>
                  <a:srgbClr val="505050"/>
                </a:solidFill>
                <a:latin typeface="Calibri"/>
                <a:ea typeface="Calibri"/>
                <a:cs typeface="Calibri"/>
                <a:sym typeface="Calibri"/>
              </a:defRPr>
            </a:lvl8pPr>
            <a:lvl9pPr marL="4114800" lvl="8" indent="-336550">
              <a:spcBef>
                <a:spcPts val="0"/>
              </a:spcBef>
              <a:spcAft>
                <a:spcPts val="0"/>
              </a:spcAft>
              <a:buClr>
                <a:srgbClr val="505050"/>
              </a:buClr>
              <a:buSzPts val="1700"/>
              <a:buFont typeface="Calibri"/>
              <a:buChar char="■"/>
              <a:defRPr sz="1700">
                <a:solidFill>
                  <a:srgbClr val="505050"/>
                </a:solidFill>
                <a:latin typeface="Calibri"/>
                <a:ea typeface="Calibri"/>
                <a:cs typeface="Calibri"/>
                <a:sym typeface="Calibri"/>
              </a:defRPr>
            </a:lvl9pPr>
          </a:lstStyle>
          <a:p>
            <a:endParaRPr/>
          </a:p>
        </p:txBody>
      </p:sp>
      <p:sp>
        <p:nvSpPr>
          <p:cNvPr id="23" name="Google Shape;23;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Zwei Bilder mit Textkasten (rot) 1">
  <p:cSld name="CUSTOM_2_1_2">
    <p:spTree>
      <p:nvGrpSpPr>
        <p:cNvPr id="1" name="Shape 138"/>
        <p:cNvGrpSpPr/>
        <p:nvPr/>
      </p:nvGrpSpPr>
      <p:grpSpPr>
        <a:xfrm>
          <a:off x="0" y="0"/>
          <a:ext cx="0" cy="0"/>
          <a:chOff x="0" y="0"/>
          <a:chExt cx="0" cy="0"/>
        </a:xfrm>
      </p:grpSpPr>
      <p:pic>
        <p:nvPicPr>
          <p:cNvPr id="139" name="Google Shape;139;p31"/>
          <p:cNvPicPr preferRelativeResize="0"/>
          <p:nvPr/>
        </p:nvPicPr>
        <p:blipFill>
          <a:blip r:embed="rId2">
            <a:alphaModFix/>
          </a:blip>
          <a:stretch>
            <a:fillRect/>
          </a:stretch>
        </p:blipFill>
        <p:spPr>
          <a:xfrm>
            <a:off x="457200" y="1180650"/>
            <a:ext cx="3006800" cy="3417449"/>
          </a:xfrm>
          <a:prstGeom prst="rect">
            <a:avLst/>
          </a:prstGeom>
          <a:noFill/>
          <a:ln>
            <a:noFill/>
          </a:ln>
        </p:spPr>
      </p:pic>
      <p:sp>
        <p:nvSpPr>
          <p:cNvPr id="140" name="Google Shape;140;p31"/>
          <p:cNvSpPr>
            <a:spLocks noGrp="1"/>
          </p:cNvSpPr>
          <p:nvPr>
            <p:ph type="pic" idx="2"/>
          </p:nvPr>
        </p:nvSpPr>
        <p:spPr>
          <a:xfrm>
            <a:off x="691597" y="1405388"/>
            <a:ext cx="2538000" cy="2241300"/>
          </a:xfrm>
          <a:prstGeom prst="rect">
            <a:avLst/>
          </a:prstGeom>
          <a:noFill/>
          <a:ln>
            <a:noFill/>
          </a:ln>
        </p:spPr>
      </p:sp>
      <p:pic>
        <p:nvPicPr>
          <p:cNvPr id="141" name="Google Shape;141;p31"/>
          <p:cNvPicPr preferRelativeResize="0"/>
          <p:nvPr/>
        </p:nvPicPr>
        <p:blipFill>
          <a:blip r:embed="rId2">
            <a:alphaModFix/>
          </a:blip>
          <a:stretch>
            <a:fillRect/>
          </a:stretch>
        </p:blipFill>
        <p:spPr>
          <a:xfrm>
            <a:off x="5574874" y="1180650"/>
            <a:ext cx="3006800" cy="3417449"/>
          </a:xfrm>
          <a:prstGeom prst="rect">
            <a:avLst/>
          </a:prstGeom>
          <a:noFill/>
          <a:ln>
            <a:noFill/>
          </a:ln>
        </p:spPr>
      </p:pic>
      <p:sp>
        <p:nvSpPr>
          <p:cNvPr id="142" name="Google Shape;142;p31"/>
          <p:cNvSpPr>
            <a:spLocks noGrp="1"/>
          </p:cNvSpPr>
          <p:nvPr>
            <p:ph type="pic" idx="3"/>
          </p:nvPr>
        </p:nvSpPr>
        <p:spPr>
          <a:xfrm>
            <a:off x="5809272" y="1405388"/>
            <a:ext cx="2538000" cy="2241300"/>
          </a:xfrm>
          <a:prstGeom prst="rect">
            <a:avLst/>
          </a:prstGeom>
          <a:noFill/>
          <a:ln>
            <a:noFill/>
          </a:ln>
        </p:spPr>
      </p:sp>
      <p:pic>
        <p:nvPicPr>
          <p:cNvPr id="143" name="Google Shape;143;p31"/>
          <p:cNvPicPr preferRelativeResize="0"/>
          <p:nvPr/>
        </p:nvPicPr>
        <p:blipFill rotWithShape="1">
          <a:blip r:embed="rId3">
            <a:alphaModFix/>
          </a:blip>
          <a:srcRect/>
          <a:stretch/>
        </p:blipFill>
        <p:spPr>
          <a:xfrm>
            <a:off x="3636575" y="552450"/>
            <a:ext cx="1870850" cy="852950"/>
          </a:xfrm>
          <a:prstGeom prst="rect">
            <a:avLst/>
          </a:prstGeom>
          <a:noFill/>
          <a:ln>
            <a:noFill/>
          </a:ln>
        </p:spPr>
      </p:pic>
      <p:sp>
        <p:nvSpPr>
          <p:cNvPr id="144" name="Google Shape;144;p31"/>
          <p:cNvSpPr txBox="1">
            <a:spLocks noGrp="1"/>
          </p:cNvSpPr>
          <p:nvPr>
            <p:ph type="subTitle" idx="1"/>
          </p:nvPr>
        </p:nvSpPr>
        <p:spPr>
          <a:xfrm>
            <a:off x="714150" y="3766825"/>
            <a:ext cx="2515500" cy="560100"/>
          </a:xfrm>
          <a:prstGeom prst="rect">
            <a:avLst/>
          </a:prstGeom>
        </p:spPr>
        <p:txBody>
          <a:bodyPr spcFirstLastPara="1" wrap="square" lIns="91425" tIns="91425" rIns="91425" bIns="91425" anchor="t" anchorCtr="0">
            <a:normAutofit/>
          </a:bodyPr>
          <a:lstStyle>
            <a:lvl1pPr lvl="0" rtl="0">
              <a:spcBef>
                <a:spcPts val="0"/>
              </a:spcBef>
              <a:spcAft>
                <a:spcPts val="0"/>
              </a:spcAft>
              <a:buSzPts val="1200"/>
              <a:buNone/>
              <a:defRPr sz="12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45" name="Google Shape;145;p31"/>
          <p:cNvSpPr txBox="1">
            <a:spLocks noGrp="1"/>
          </p:cNvSpPr>
          <p:nvPr>
            <p:ph type="subTitle" idx="4"/>
          </p:nvPr>
        </p:nvSpPr>
        <p:spPr>
          <a:xfrm>
            <a:off x="5820525" y="3766825"/>
            <a:ext cx="2515500" cy="560100"/>
          </a:xfrm>
          <a:prstGeom prst="rect">
            <a:avLst/>
          </a:prstGeom>
        </p:spPr>
        <p:txBody>
          <a:bodyPr spcFirstLastPara="1" wrap="square" lIns="91425" tIns="91425" rIns="91425" bIns="91425" anchor="t" anchorCtr="0">
            <a:normAutofit/>
          </a:bodyPr>
          <a:lstStyle>
            <a:lvl1pPr lvl="0" rtl="0">
              <a:spcBef>
                <a:spcPts val="0"/>
              </a:spcBef>
              <a:spcAft>
                <a:spcPts val="0"/>
              </a:spcAft>
              <a:buSzPts val="1200"/>
              <a:buNone/>
              <a:defRPr sz="12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Zwei Bilder mit Textkasten (rot lang)  1">
  <p:cSld name="CUSTOM_2_1_1_1">
    <p:spTree>
      <p:nvGrpSpPr>
        <p:cNvPr id="1" name="Shape 146"/>
        <p:cNvGrpSpPr/>
        <p:nvPr/>
      </p:nvGrpSpPr>
      <p:grpSpPr>
        <a:xfrm>
          <a:off x="0" y="0"/>
          <a:ext cx="0" cy="0"/>
          <a:chOff x="0" y="0"/>
          <a:chExt cx="0" cy="0"/>
        </a:xfrm>
      </p:grpSpPr>
      <p:pic>
        <p:nvPicPr>
          <p:cNvPr id="147" name="Google Shape;147;p32"/>
          <p:cNvPicPr preferRelativeResize="0"/>
          <p:nvPr/>
        </p:nvPicPr>
        <p:blipFill>
          <a:blip r:embed="rId2">
            <a:alphaModFix/>
          </a:blip>
          <a:stretch>
            <a:fillRect/>
          </a:stretch>
        </p:blipFill>
        <p:spPr>
          <a:xfrm>
            <a:off x="457200" y="1180650"/>
            <a:ext cx="3006800" cy="3417449"/>
          </a:xfrm>
          <a:prstGeom prst="rect">
            <a:avLst/>
          </a:prstGeom>
          <a:noFill/>
          <a:ln>
            <a:noFill/>
          </a:ln>
        </p:spPr>
      </p:pic>
      <p:sp>
        <p:nvSpPr>
          <p:cNvPr id="148" name="Google Shape;148;p32"/>
          <p:cNvSpPr>
            <a:spLocks noGrp="1"/>
          </p:cNvSpPr>
          <p:nvPr>
            <p:ph type="pic" idx="2"/>
          </p:nvPr>
        </p:nvSpPr>
        <p:spPr>
          <a:xfrm>
            <a:off x="691597" y="1405388"/>
            <a:ext cx="2538000" cy="2241300"/>
          </a:xfrm>
          <a:prstGeom prst="rect">
            <a:avLst/>
          </a:prstGeom>
          <a:noFill/>
          <a:ln>
            <a:noFill/>
          </a:ln>
        </p:spPr>
      </p:sp>
      <p:pic>
        <p:nvPicPr>
          <p:cNvPr id="149" name="Google Shape;149;p32"/>
          <p:cNvPicPr preferRelativeResize="0"/>
          <p:nvPr/>
        </p:nvPicPr>
        <p:blipFill>
          <a:blip r:embed="rId2">
            <a:alphaModFix/>
          </a:blip>
          <a:stretch>
            <a:fillRect/>
          </a:stretch>
        </p:blipFill>
        <p:spPr>
          <a:xfrm>
            <a:off x="5574874" y="1180650"/>
            <a:ext cx="3006800" cy="3417449"/>
          </a:xfrm>
          <a:prstGeom prst="rect">
            <a:avLst/>
          </a:prstGeom>
          <a:noFill/>
          <a:ln>
            <a:noFill/>
          </a:ln>
        </p:spPr>
      </p:pic>
      <p:sp>
        <p:nvSpPr>
          <p:cNvPr id="150" name="Google Shape;150;p32"/>
          <p:cNvSpPr>
            <a:spLocks noGrp="1"/>
          </p:cNvSpPr>
          <p:nvPr>
            <p:ph type="pic" idx="3"/>
          </p:nvPr>
        </p:nvSpPr>
        <p:spPr>
          <a:xfrm>
            <a:off x="5809272" y="1405388"/>
            <a:ext cx="2538000" cy="2241300"/>
          </a:xfrm>
          <a:prstGeom prst="rect">
            <a:avLst/>
          </a:prstGeom>
          <a:noFill/>
          <a:ln>
            <a:noFill/>
          </a:ln>
        </p:spPr>
      </p:sp>
      <p:pic>
        <p:nvPicPr>
          <p:cNvPr id="151" name="Google Shape;151;p32"/>
          <p:cNvPicPr preferRelativeResize="0"/>
          <p:nvPr/>
        </p:nvPicPr>
        <p:blipFill rotWithShape="1">
          <a:blip r:embed="rId3">
            <a:alphaModFix/>
          </a:blip>
          <a:srcRect l="1681"/>
          <a:stretch/>
        </p:blipFill>
        <p:spPr>
          <a:xfrm>
            <a:off x="3147438" y="471950"/>
            <a:ext cx="2849125" cy="876300"/>
          </a:xfrm>
          <a:prstGeom prst="rect">
            <a:avLst/>
          </a:prstGeom>
          <a:noFill/>
          <a:ln>
            <a:noFill/>
          </a:ln>
        </p:spPr>
      </p:pic>
      <p:sp>
        <p:nvSpPr>
          <p:cNvPr id="152" name="Google Shape;152;p32"/>
          <p:cNvSpPr txBox="1">
            <a:spLocks noGrp="1"/>
          </p:cNvSpPr>
          <p:nvPr>
            <p:ph type="subTitle" idx="1"/>
          </p:nvPr>
        </p:nvSpPr>
        <p:spPr>
          <a:xfrm>
            <a:off x="714150" y="3766825"/>
            <a:ext cx="2515500" cy="560100"/>
          </a:xfrm>
          <a:prstGeom prst="rect">
            <a:avLst/>
          </a:prstGeom>
        </p:spPr>
        <p:txBody>
          <a:bodyPr spcFirstLastPara="1" wrap="square" lIns="91425" tIns="91425" rIns="91425" bIns="91425" anchor="t" anchorCtr="0">
            <a:normAutofit/>
          </a:bodyPr>
          <a:lstStyle>
            <a:lvl1pPr lvl="0" rtl="0">
              <a:spcBef>
                <a:spcPts val="0"/>
              </a:spcBef>
              <a:spcAft>
                <a:spcPts val="0"/>
              </a:spcAft>
              <a:buSzPts val="1200"/>
              <a:buNone/>
              <a:defRPr sz="12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53" name="Google Shape;153;p32"/>
          <p:cNvSpPr txBox="1">
            <a:spLocks noGrp="1"/>
          </p:cNvSpPr>
          <p:nvPr>
            <p:ph type="subTitle" idx="4"/>
          </p:nvPr>
        </p:nvSpPr>
        <p:spPr>
          <a:xfrm>
            <a:off x="5820525" y="3766825"/>
            <a:ext cx="2515500" cy="560100"/>
          </a:xfrm>
          <a:prstGeom prst="rect">
            <a:avLst/>
          </a:prstGeom>
        </p:spPr>
        <p:txBody>
          <a:bodyPr spcFirstLastPara="1" wrap="square" lIns="91425" tIns="91425" rIns="91425" bIns="91425" anchor="t" anchorCtr="0">
            <a:normAutofit/>
          </a:bodyPr>
          <a:lstStyle>
            <a:lvl1pPr lvl="0" rtl="0">
              <a:spcBef>
                <a:spcPts val="0"/>
              </a:spcBef>
              <a:spcAft>
                <a:spcPts val="0"/>
              </a:spcAft>
              <a:buSzPts val="1200"/>
              <a:buNone/>
              <a:defRPr sz="12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Zwei Bilder  1">
  <p:cSld name="CUSTOM_2_2">
    <p:spTree>
      <p:nvGrpSpPr>
        <p:cNvPr id="1" name="Shape 154"/>
        <p:cNvGrpSpPr/>
        <p:nvPr/>
      </p:nvGrpSpPr>
      <p:grpSpPr>
        <a:xfrm>
          <a:off x="0" y="0"/>
          <a:ext cx="0" cy="0"/>
          <a:chOff x="0" y="0"/>
          <a:chExt cx="0" cy="0"/>
        </a:xfrm>
      </p:grpSpPr>
      <p:pic>
        <p:nvPicPr>
          <p:cNvPr id="155" name="Google Shape;155;p33"/>
          <p:cNvPicPr preferRelativeResize="0"/>
          <p:nvPr/>
        </p:nvPicPr>
        <p:blipFill>
          <a:blip r:embed="rId2">
            <a:alphaModFix/>
          </a:blip>
          <a:stretch>
            <a:fillRect/>
          </a:stretch>
        </p:blipFill>
        <p:spPr>
          <a:xfrm>
            <a:off x="1017000" y="777125"/>
            <a:ext cx="3361846" cy="3820975"/>
          </a:xfrm>
          <a:prstGeom prst="rect">
            <a:avLst/>
          </a:prstGeom>
          <a:noFill/>
          <a:ln>
            <a:noFill/>
          </a:ln>
        </p:spPr>
      </p:pic>
      <p:sp>
        <p:nvSpPr>
          <p:cNvPr id="156" name="Google Shape;156;p33"/>
          <p:cNvSpPr>
            <a:spLocks noGrp="1"/>
          </p:cNvSpPr>
          <p:nvPr>
            <p:ph type="pic" idx="2"/>
          </p:nvPr>
        </p:nvSpPr>
        <p:spPr>
          <a:xfrm>
            <a:off x="1279075" y="1028400"/>
            <a:ext cx="2837700" cy="2505900"/>
          </a:xfrm>
          <a:prstGeom prst="rect">
            <a:avLst/>
          </a:prstGeom>
          <a:noFill/>
          <a:ln>
            <a:noFill/>
          </a:ln>
        </p:spPr>
      </p:sp>
      <p:pic>
        <p:nvPicPr>
          <p:cNvPr id="157" name="Google Shape;157;p33"/>
          <p:cNvPicPr preferRelativeResize="0"/>
          <p:nvPr/>
        </p:nvPicPr>
        <p:blipFill>
          <a:blip r:embed="rId2">
            <a:alphaModFix/>
          </a:blip>
          <a:stretch>
            <a:fillRect/>
          </a:stretch>
        </p:blipFill>
        <p:spPr>
          <a:xfrm>
            <a:off x="4800725" y="777125"/>
            <a:ext cx="3361846" cy="3820975"/>
          </a:xfrm>
          <a:prstGeom prst="rect">
            <a:avLst/>
          </a:prstGeom>
          <a:noFill/>
          <a:ln>
            <a:noFill/>
          </a:ln>
        </p:spPr>
      </p:pic>
      <p:sp>
        <p:nvSpPr>
          <p:cNvPr id="158" name="Google Shape;158;p33"/>
          <p:cNvSpPr>
            <a:spLocks noGrp="1"/>
          </p:cNvSpPr>
          <p:nvPr>
            <p:ph type="pic" idx="3"/>
          </p:nvPr>
        </p:nvSpPr>
        <p:spPr>
          <a:xfrm>
            <a:off x="5062800" y="1028400"/>
            <a:ext cx="2837700" cy="2505900"/>
          </a:xfrm>
          <a:prstGeom prst="rect">
            <a:avLst/>
          </a:prstGeom>
          <a:noFill/>
          <a:ln>
            <a:noFill/>
          </a:ln>
        </p:spPr>
      </p:sp>
      <p:sp>
        <p:nvSpPr>
          <p:cNvPr id="159" name="Google Shape;159;p33"/>
          <p:cNvSpPr txBox="1">
            <a:spLocks noGrp="1"/>
          </p:cNvSpPr>
          <p:nvPr>
            <p:ph type="subTitle" idx="1"/>
          </p:nvPr>
        </p:nvSpPr>
        <p:spPr>
          <a:xfrm>
            <a:off x="1279075" y="3668800"/>
            <a:ext cx="2837700" cy="588000"/>
          </a:xfrm>
          <a:prstGeom prst="rect">
            <a:avLst/>
          </a:prstGeom>
        </p:spPr>
        <p:txBody>
          <a:bodyPr spcFirstLastPara="1" wrap="square" lIns="91425" tIns="91425" rIns="91425" bIns="91425" anchor="t" anchorCtr="0">
            <a:normAutofit/>
          </a:bodyPr>
          <a:lstStyle>
            <a:lvl1pPr lvl="0" rtl="0">
              <a:spcBef>
                <a:spcPts val="0"/>
              </a:spcBef>
              <a:spcAft>
                <a:spcPts val="0"/>
              </a:spcAft>
              <a:buSzPts val="1200"/>
              <a:buNone/>
              <a:defRPr sz="12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0" name="Google Shape;160;p33"/>
          <p:cNvSpPr txBox="1">
            <a:spLocks noGrp="1"/>
          </p:cNvSpPr>
          <p:nvPr>
            <p:ph type="subTitle" idx="4"/>
          </p:nvPr>
        </p:nvSpPr>
        <p:spPr>
          <a:xfrm>
            <a:off x="5062800" y="3668800"/>
            <a:ext cx="2837700" cy="588000"/>
          </a:xfrm>
          <a:prstGeom prst="rect">
            <a:avLst/>
          </a:prstGeom>
        </p:spPr>
        <p:txBody>
          <a:bodyPr spcFirstLastPara="1" wrap="square" lIns="91425" tIns="91425" rIns="91425" bIns="91425" anchor="t" anchorCtr="0">
            <a:normAutofit/>
          </a:bodyPr>
          <a:lstStyle>
            <a:lvl1pPr lvl="0" rtl="0">
              <a:spcBef>
                <a:spcPts val="0"/>
              </a:spcBef>
              <a:spcAft>
                <a:spcPts val="0"/>
              </a:spcAft>
              <a:buSzPts val="1200"/>
              <a:buNone/>
              <a:defRPr sz="12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Bildunterschrift zentriert">
  <p:cSld name="CAPTION_ONLY_1">
    <p:spTree>
      <p:nvGrpSpPr>
        <p:cNvPr id="1" name="Shape 161"/>
        <p:cNvGrpSpPr/>
        <p:nvPr/>
      </p:nvGrpSpPr>
      <p:grpSpPr>
        <a:xfrm>
          <a:off x="0" y="0"/>
          <a:ext cx="0" cy="0"/>
          <a:chOff x="0" y="0"/>
          <a:chExt cx="0" cy="0"/>
        </a:xfrm>
      </p:grpSpPr>
      <p:sp>
        <p:nvSpPr>
          <p:cNvPr id="162" name="Google Shape;162;p34"/>
          <p:cNvSpPr txBox="1">
            <a:spLocks noGrp="1"/>
          </p:cNvSpPr>
          <p:nvPr>
            <p:ph type="body" idx="1"/>
          </p:nvPr>
        </p:nvSpPr>
        <p:spPr>
          <a:xfrm>
            <a:off x="1572600" y="4230575"/>
            <a:ext cx="5998800" cy="605100"/>
          </a:xfrm>
          <a:prstGeom prst="rect">
            <a:avLst/>
          </a:prstGeom>
        </p:spPr>
        <p:txBody>
          <a:bodyPr spcFirstLastPara="1" wrap="square" lIns="91425" tIns="91425" rIns="91425" bIns="91425" anchor="ctr" anchorCtr="0">
            <a:normAutofit/>
          </a:bodyPr>
          <a:lstStyle>
            <a:lvl1pPr marL="457200" lvl="0" indent="-228600" algn="ctr" rtl="0">
              <a:lnSpc>
                <a:spcPct val="100000"/>
              </a:lnSpc>
              <a:spcBef>
                <a:spcPts val="0"/>
              </a:spcBef>
              <a:spcAft>
                <a:spcPts val="0"/>
              </a:spcAft>
              <a:buClr>
                <a:srgbClr val="505050"/>
              </a:buClr>
              <a:buSzPts val="1800"/>
              <a:buFont typeface="Calibri"/>
              <a:buNone/>
              <a:defRPr b="1" i="1">
                <a:solidFill>
                  <a:srgbClr val="505050"/>
                </a:solidFill>
                <a:latin typeface="Calibri"/>
                <a:ea typeface="Calibri"/>
                <a:cs typeface="Calibri"/>
                <a:sym typeface="Calibri"/>
              </a:defRPr>
            </a:lvl1pPr>
          </a:lstStyle>
          <a:p>
            <a:endParaRPr/>
          </a:p>
        </p:txBody>
      </p:sp>
      <p:sp>
        <p:nvSpPr>
          <p:cNvPr id="163" name="Google Shape;163;p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el und Text und Icon">
  <p:cSld name="TITLE_AND_BODY_1">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Clr>
                <a:srgbClr val="A51B2A"/>
              </a:buClr>
              <a:buSzPts val="2800"/>
              <a:buFont typeface="Calibri"/>
              <a:buNone/>
              <a:defRPr b="1">
                <a:solidFill>
                  <a:srgbClr val="A51B2A"/>
                </a:solidFill>
                <a:latin typeface="Calibri"/>
                <a:ea typeface="Calibri"/>
                <a:cs typeface="Calibri"/>
                <a:sym typeface="Calibri"/>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6" name="Google Shape;26;p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rtl="0">
              <a:lnSpc>
                <a:spcPct val="150000"/>
              </a:lnSpc>
              <a:spcBef>
                <a:spcPts val="0"/>
              </a:spcBef>
              <a:spcAft>
                <a:spcPts val="0"/>
              </a:spcAft>
              <a:buClr>
                <a:srgbClr val="505050"/>
              </a:buClr>
              <a:buSzPts val="1800"/>
              <a:buFont typeface="Calibri"/>
              <a:buChar char="●"/>
              <a:defRPr>
                <a:solidFill>
                  <a:srgbClr val="505050"/>
                </a:solidFill>
                <a:latin typeface="Calibri"/>
                <a:ea typeface="Calibri"/>
                <a:cs typeface="Calibri"/>
                <a:sym typeface="Calibri"/>
              </a:defRPr>
            </a:lvl1pPr>
            <a:lvl2pPr marL="914400" lvl="1" indent="-336550" rtl="0">
              <a:lnSpc>
                <a:spcPct val="150000"/>
              </a:lnSpc>
              <a:spcBef>
                <a:spcPts val="0"/>
              </a:spcBef>
              <a:spcAft>
                <a:spcPts val="0"/>
              </a:spcAft>
              <a:buClr>
                <a:srgbClr val="505050"/>
              </a:buClr>
              <a:buSzPts val="1700"/>
              <a:buFont typeface="Calibri"/>
              <a:buChar char="○"/>
              <a:defRPr sz="1700">
                <a:solidFill>
                  <a:srgbClr val="505050"/>
                </a:solidFill>
                <a:latin typeface="Calibri"/>
                <a:ea typeface="Calibri"/>
                <a:cs typeface="Calibri"/>
                <a:sym typeface="Calibri"/>
              </a:defRPr>
            </a:lvl2pPr>
            <a:lvl3pPr marL="1371600" lvl="2" indent="-336550" rtl="0">
              <a:lnSpc>
                <a:spcPct val="150000"/>
              </a:lnSpc>
              <a:spcBef>
                <a:spcPts val="0"/>
              </a:spcBef>
              <a:spcAft>
                <a:spcPts val="0"/>
              </a:spcAft>
              <a:buClr>
                <a:srgbClr val="505050"/>
              </a:buClr>
              <a:buSzPts val="1700"/>
              <a:buFont typeface="Calibri"/>
              <a:buChar char="■"/>
              <a:defRPr sz="1700">
                <a:solidFill>
                  <a:srgbClr val="505050"/>
                </a:solidFill>
                <a:latin typeface="Calibri"/>
                <a:ea typeface="Calibri"/>
                <a:cs typeface="Calibri"/>
                <a:sym typeface="Calibri"/>
              </a:defRPr>
            </a:lvl3pPr>
            <a:lvl4pPr marL="1828800" lvl="3" indent="-336550" rtl="0">
              <a:lnSpc>
                <a:spcPct val="150000"/>
              </a:lnSpc>
              <a:spcBef>
                <a:spcPts val="0"/>
              </a:spcBef>
              <a:spcAft>
                <a:spcPts val="0"/>
              </a:spcAft>
              <a:buClr>
                <a:srgbClr val="505050"/>
              </a:buClr>
              <a:buSzPts val="1700"/>
              <a:buFont typeface="Calibri"/>
              <a:buChar char="●"/>
              <a:defRPr sz="1700">
                <a:solidFill>
                  <a:srgbClr val="505050"/>
                </a:solidFill>
                <a:latin typeface="Calibri"/>
                <a:ea typeface="Calibri"/>
                <a:cs typeface="Calibri"/>
                <a:sym typeface="Calibri"/>
              </a:defRPr>
            </a:lvl4pPr>
            <a:lvl5pPr marL="2286000" lvl="4" indent="-336550" rtl="0">
              <a:lnSpc>
                <a:spcPct val="150000"/>
              </a:lnSpc>
              <a:spcBef>
                <a:spcPts val="0"/>
              </a:spcBef>
              <a:spcAft>
                <a:spcPts val="0"/>
              </a:spcAft>
              <a:buClr>
                <a:srgbClr val="505050"/>
              </a:buClr>
              <a:buSzPts val="1700"/>
              <a:buFont typeface="Calibri"/>
              <a:buChar char="○"/>
              <a:defRPr sz="1700">
                <a:solidFill>
                  <a:srgbClr val="505050"/>
                </a:solidFill>
                <a:latin typeface="Calibri"/>
                <a:ea typeface="Calibri"/>
                <a:cs typeface="Calibri"/>
                <a:sym typeface="Calibri"/>
              </a:defRPr>
            </a:lvl5pPr>
            <a:lvl6pPr marL="2743200" lvl="5" indent="-336550" rtl="0">
              <a:lnSpc>
                <a:spcPct val="150000"/>
              </a:lnSpc>
              <a:spcBef>
                <a:spcPts val="0"/>
              </a:spcBef>
              <a:spcAft>
                <a:spcPts val="0"/>
              </a:spcAft>
              <a:buClr>
                <a:srgbClr val="505050"/>
              </a:buClr>
              <a:buSzPts val="1700"/>
              <a:buFont typeface="Calibri"/>
              <a:buChar char="■"/>
              <a:defRPr sz="1700">
                <a:solidFill>
                  <a:srgbClr val="505050"/>
                </a:solidFill>
                <a:latin typeface="Calibri"/>
                <a:ea typeface="Calibri"/>
                <a:cs typeface="Calibri"/>
                <a:sym typeface="Calibri"/>
              </a:defRPr>
            </a:lvl6pPr>
            <a:lvl7pPr marL="3200400" lvl="6" indent="-336550" rtl="0">
              <a:lnSpc>
                <a:spcPct val="150000"/>
              </a:lnSpc>
              <a:spcBef>
                <a:spcPts val="0"/>
              </a:spcBef>
              <a:spcAft>
                <a:spcPts val="0"/>
              </a:spcAft>
              <a:buClr>
                <a:srgbClr val="505050"/>
              </a:buClr>
              <a:buSzPts val="1700"/>
              <a:buFont typeface="Calibri"/>
              <a:buChar char="●"/>
              <a:defRPr sz="1700">
                <a:solidFill>
                  <a:srgbClr val="505050"/>
                </a:solidFill>
                <a:latin typeface="Calibri"/>
                <a:ea typeface="Calibri"/>
                <a:cs typeface="Calibri"/>
                <a:sym typeface="Calibri"/>
              </a:defRPr>
            </a:lvl7pPr>
            <a:lvl8pPr marL="3657600" lvl="7" indent="-336550" rtl="0">
              <a:lnSpc>
                <a:spcPct val="150000"/>
              </a:lnSpc>
              <a:spcBef>
                <a:spcPts val="0"/>
              </a:spcBef>
              <a:spcAft>
                <a:spcPts val="0"/>
              </a:spcAft>
              <a:buClr>
                <a:srgbClr val="505050"/>
              </a:buClr>
              <a:buSzPts val="1700"/>
              <a:buFont typeface="Calibri"/>
              <a:buChar char="○"/>
              <a:defRPr sz="1700">
                <a:solidFill>
                  <a:srgbClr val="505050"/>
                </a:solidFill>
                <a:latin typeface="Calibri"/>
                <a:ea typeface="Calibri"/>
                <a:cs typeface="Calibri"/>
                <a:sym typeface="Calibri"/>
              </a:defRPr>
            </a:lvl8pPr>
            <a:lvl9pPr marL="4114800" lvl="8" indent="-336550" rtl="0">
              <a:lnSpc>
                <a:spcPct val="150000"/>
              </a:lnSpc>
              <a:spcBef>
                <a:spcPts val="0"/>
              </a:spcBef>
              <a:spcAft>
                <a:spcPts val="0"/>
              </a:spcAft>
              <a:buClr>
                <a:srgbClr val="505050"/>
              </a:buClr>
              <a:buSzPts val="1700"/>
              <a:buFont typeface="Calibri"/>
              <a:buChar char="■"/>
              <a:defRPr sz="1700">
                <a:solidFill>
                  <a:srgbClr val="505050"/>
                </a:solidFill>
                <a:latin typeface="Calibri"/>
                <a:ea typeface="Calibri"/>
                <a:cs typeface="Calibri"/>
                <a:sym typeface="Calibri"/>
              </a:defRPr>
            </a:lvl9pPr>
          </a:lstStyle>
          <a:p>
            <a:endParaRPr/>
          </a:p>
        </p:txBody>
      </p:sp>
      <p:sp>
        <p:nvSpPr>
          <p:cNvPr id="27" name="Google Shape;27;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de"/>
              <a:t>‹Nr.›</a:t>
            </a:fld>
            <a:endParaRPr/>
          </a:p>
        </p:txBody>
      </p:sp>
      <p:sp>
        <p:nvSpPr>
          <p:cNvPr id="28" name="Google Shape;28;p5"/>
          <p:cNvSpPr/>
          <p:nvPr/>
        </p:nvSpPr>
        <p:spPr>
          <a:xfrm>
            <a:off x="8148625" y="145200"/>
            <a:ext cx="872400" cy="872400"/>
          </a:xfrm>
          <a:prstGeom prst="ellipse">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Clr>
                <a:srgbClr val="A51B2A"/>
              </a:buClr>
              <a:buSzPts val="2800"/>
              <a:buFont typeface="Calibri"/>
              <a:buNone/>
              <a:defRPr b="1">
                <a:solidFill>
                  <a:srgbClr val="A51B2A"/>
                </a:solidFill>
                <a:latin typeface="Calibri"/>
                <a:ea typeface="Calibri"/>
                <a:cs typeface="Calibri"/>
                <a:sym typeface="Calibri"/>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1" name="Google Shape;31;p6"/>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Clr>
                <a:srgbClr val="505050"/>
              </a:buClr>
              <a:buSzPts val="1400"/>
              <a:buFont typeface="Calibri"/>
              <a:buChar char="●"/>
              <a:defRPr sz="1400">
                <a:solidFill>
                  <a:srgbClr val="505050"/>
                </a:solidFill>
                <a:latin typeface="Calibri"/>
                <a:ea typeface="Calibri"/>
                <a:cs typeface="Calibri"/>
                <a:sym typeface="Calibri"/>
              </a:defRPr>
            </a:lvl1pPr>
            <a:lvl2pPr marL="914400" lvl="1" indent="-304800">
              <a:spcBef>
                <a:spcPts val="0"/>
              </a:spcBef>
              <a:spcAft>
                <a:spcPts val="0"/>
              </a:spcAft>
              <a:buClr>
                <a:srgbClr val="505050"/>
              </a:buClr>
              <a:buSzPts val="1200"/>
              <a:buFont typeface="Calibri"/>
              <a:buChar char="○"/>
              <a:defRPr sz="1200">
                <a:solidFill>
                  <a:srgbClr val="505050"/>
                </a:solidFill>
                <a:latin typeface="Calibri"/>
                <a:ea typeface="Calibri"/>
                <a:cs typeface="Calibri"/>
                <a:sym typeface="Calibri"/>
              </a:defRPr>
            </a:lvl2pPr>
            <a:lvl3pPr marL="1371600" lvl="2" indent="-304800">
              <a:spcBef>
                <a:spcPts val="0"/>
              </a:spcBef>
              <a:spcAft>
                <a:spcPts val="0"/>
              </a:spcAft>
              <a:buClr>
                <a:srgbClr val="505050"/>
              </a:buClr>
              <a:buSzPts val="1200"/>
              <a:buFont typeface="Calibri"/>
              <a:buChar char="■"/>
              <a:defRPr sz="1200">
                <a:solidFill>
                  <a:srgbClr val="505050"/>
                </a:solidFill>
                <a:latin typeface="Calibri"/>
                <a:ea typeface="Calibri"/>
                <a:cs typeface="Calibri"/>
                <a:sym typeface="Calibri"/>
              </a:defRPr>
            </a:lvl3pPr>
            <a:lvl4pPr marL="1828800" lvl="3" indent="-304800">
              <a:spcBef>
                <a:spcPts val="0"/>
              </a:spcBef>
              <a:spcAft>
                <a:spcPts val="0"/>
              </a:spcAft>
              <a:buClr>
                <a:srgbClr val="505050"/>
              </a:buClr>
              <a:buSzPts val="1200"/>
              <a:buFont typeface="Calibri"/>
              <a:buChar char="●"/>
              <a:defRPr sz="1200">
                <a:solidFill>
                  <a:srgbClr val="505050"/>
                </a:solidFill>
                <a:latin typeface="Calibri"/>
                <a:ea typeface="Calibri"/>
                <a:cs typeface="Calibri"/>
                <a:sym typeface="Calibri"/>
              </a:defRPr>
            </a:lvl4pPr>
            <a:lvl5pPr marL="2286000" lvl="4" indent="-304800">
              <a:spcBef>
                <a:spcPts val="0"/>
              </a:spcBef>
              <a:spcAft>
                <a:spcPts val="0"/>
              </a:spcAft>
              <a:buClr>
                <a:srgbClr val="505050"/>
              </a:buClr>
              <a:buSzPts val="1200"/>
              <a:buFont typeface="Calibri"/>
              <a:buChar char="○"/>
              <a:defRPr sz="1200">
                <a:solidFill>
                  <a:srgbClr val="505050"/>
                </a:solidFill>
                <a:latin typeface="Calibri"/>
                <a:ea typeface="Calibri"/>
                <a:cs typeface="Calibri"/>
                <a:sym typeface="Calibri"/>
              </a:defRPr>
            </a:lvl5pPr>
            <a:lvl6pPr marL="2743200" lvl="5" indent="-304800">
              <a:spcBef>
                <a:spcPts val="0"/>
              </a:spcBef>
              <a:spcAft>
                <a:spcPts val="0"/>
              </a:spcAft>
              <a:buClr>
                <a:srgbClr val="505050"/>
              </a:buClr>
              <a:buSzPts val="1200"/>
              <a:buFont typeface="Calibri"/>
              <a:buChar char="■"/>
              <a:defRPr sz="1200">
                <a:solidFill>
                  <a:srgbClr val="505050"/>
                </a:solidFill>
                <a:latin typeface="Calibri"/>
                <a:ea typeface="Calibri"/>
                <a:cs typeface="Calibri"/>
                <a:sym typeface="Calibri"/>
              </a:defRPr>
            </a:lvl6pPr>
            <a:lvl7pPr marL="3200400" lvl="6" indent="-304800">
              <a:spcBef>
                <a:spcPts val="0"/>
              </a:spcBef>
              <a:spcAft>
                <a:spcPts val="0"/>
              </a:spcAft>
              <a:buClr>
                <a:srgbClr val="505050"/>
              </a:buClr>
              <a:buSzPts val="1200"/>
              <a:buFont typeface="Calibri"/>
              <a:buChar char="●"/>
              <a:defRPr sz="1200">
                <a:solidFill>
                  <a:srgbClr val="505050"/>
                </a:solidFill>
                <a:latin typeface="Calibri"/>
                <a:ea typeface="Calibri"/>
                <a:cs typeface="Calibri"/>
                <a:sym typeface="Calibri"/>
              </a:defRPr>
            </a:lvl7pPr>
            <a:lvl8pPr marL="3657600" lvl="7" indent="-304800">
              <a:spcBef>
                <a:spcPts val="0"/>
              </a:spcBef>
              <a:spcAft>
                <a:spcPts val="0"/>
              </a:spcAft>
              <a:buClr>
                <a:srgbClr val="505050"/>
              </a:buClr>
              <a:buSzPts val="1200"/>
              <a:buFont typeface="Calibri"/>
              <a:buChar char="○"/>
              <a:defRPr sz="1200">
                <a:solidFill>
                  <a:srgbClr val="505050"/>
                </a:solidFill>
                <a:latin typeface="Calibri"/>
                <a:ea typeface="Calibri"/>
                <a:cs typeface="Calibri"/>
                <a:sym typeface="Calibri"/>
              </a:defRPr>
            </a:lvl8pPr>
            <a:lvl9pPr marL="4114800" lvl="8" indent="-304800">
              <a:spcBef>
                <a:spcPts val="0"/>
              </a:spcBef>
              <a:spcAft>
                <a:spcPts val="0"/>
              </a:spcAft>
              <a:buClr>
                <a:srgbClr val="505050"/>
              </a:buClr>
              <a:buSzPts val="1200"/>
              <a:buFont typeface="Calibri"/>
              <a:buChar char="■"/>
              <a:defRPr sz="1200">
                <a:solidFill>
                  <a:srgbClr val="505050"/>
                </a:solidFill>
                <a:latin typeface="Calibri"/>
                <a:ea typeface="Calibri"/>
                <a:cs typeface="Calibri"/>
                <a:sym typeface="Calibri"/>
              </a:defRPr>
            </a:lvl9pPr>
          </a:lstStyle>
          <a:p>
            <a:endParaRPr/>
          </a:p>
        </p:txBody>
      </p:sp>
      <p:sp>
        <p:nvSpPr>
          <p:cNvPr id="32" name="Google Shape;32;p6"/>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Clr>
                <a:srgbClr val="505050"/>
              </a:buClr>
              <a:buSzPts val="1400"/>
              <a:buFont typeface="Calibri"/>
              <a:buChar char="●"/>
              <a:defRPr sz="1400">
                <a:solidFill>
                  <a:srgbClr val="505050"/>
                </a:solidFill>
                <a:latin typeface="Calibri"/>
                <a:ea typeface="Calibri"/>
                <a:cs typeface="Calibri"/>
                <a:sym typeface="Calibri"/>
              </a:defRPr>
            </a:lvl1pPr>
            <a:lvl2pPr marL="914400" lvl="1" indent="-304800">
              <a:spcBef>
                <a:spcPts val="0"/>
              </a:spcBef>
              <a:spcAft>
                <a:spcPts val="0"/>
              </a:spcAft>
              <a:buClr>
                <a:srgbClr val="505050"/>
              </a:buClr>
              <a:buSzPts val="1200"/>
              <a:buFont typeface="Calibri"/>
              <a:buChar char="○"/>
              <a:defRPr sz="1200">
                <a:solidFill>
                  <a:srgbClr val="505050"/>
                </a:solidFill>
                <a:latin typeface="Calibri"/>
                <a:ea typeface="Calibri"/>
                <a:cs typeface="Calibri"/>
                <a:sym typeface="Calibri"/>
              </a:defRPr>
            </a:lvl2pPr>
            <a:lvl3pPr marL="1371600" lvl="2" indent="-304800">
              <a:spcBef>
                <a:spcPts val="0"/>
              </a:spcBef>
              <a:spcAft>
                <a:spcPts val="0"/>
              </a:spcAft>
              <a:buClr>
                <a:srgbClr val="505050"/>
              </a:buClr>
              <a:buSzPts val="1200"/>
              <a:buFont typeface="Calibri"/>
              <a:buChar char="■"/>
              <a:defRPr sz="1200">
                <a:solidFill>
                  <a:srgbClr val="505050"/>
                </a:solidFill>
                <a:latin typeface="Calibri"/>
                <a:ea typeface="Calibri"/>
                <a:cs typeface="Calibri"/>
                <a:sym typeface="Calibri"/>
              </a:defRPr>
            </a:lvl3pPr>
            <a:lvl4pPr marL="1828800" lvl="3" indent="-304800">
              <a:spcBef>
                <a:spcPts val="0"/>
              </a:spcBef>
              <a:spcAft>
                <a:spcPts val="0"/>
              </a:spcAft>
              <a:buClr>
                <a:srgbClr val="505050"/>
              </a:buClr>
              <a:buSzPts val="1200"/>
              <a:buFont typeface="Calibri"/>
              <a:buChar char="●"/>
              <a:defRPr sz="1200">
                <a:solidFill>
                  <a:srgbClr val="505050"/>
                </a:solidFill>
                <a:latin typeface="Calibri"/>
                <a:ea typeface="Calibri"/>
                <a:cs typeface="Calibri"/>
                <a:sym typeface="Calibri"/>
              </a:defRPr>
            </a:lvl4pPr>
            <a:lvl5pPr marL="2286000" lvl="4" indent="-304800">
              <a:spcBef>
                <a:spcPts val="0"/>
              </a:spcBef>
              <a:spcAft>
                <a:spcPts val="0"/>
              </a:spcAft>
              <a:buClr>
                <a:srgbClr val="505050"/>
              </a:buClr>
              <a:buSzPts val="1200"/>
              <a:buFont typeface="Calibri"/>
              <a:buChar char="○"/>
              <a:defRPr sz="1200">
                <a:solidFill>
                  <a:srgbClr val="505050"/>
                </a:solidFill>
                <a:latin typeface="Calibri"/>
                <a:ea typeface="Calibri"/>
                <a:cs typeface="Calibri"/>
                <a:sym typeface="Calibri"/>
              </a:defRPr>
            </a:lvl5pPr>
            <a:lvl6pPr marL="2743200" lvl="5" indent="-304800">
              <a:spcBef>
                <a:spcPts val="0"/>
              </a:spcBef>
              <a:spcAft>
                <a:spcPts val="0"/>
              </a:spcAft>
              <a:buClr>
                <a:srgbClr val="505050"/>
              </a:buClr>
              <a:buSzPts val="1200"/>
              <a:buFont typeface="Calibri"/>
              <a:buChar char="■"/>
              <a:defRPr sz="1200">
                <a:solidFill>
                  <a:srgbClr val="505050"/>
                </a:solidFill>
                <a:latin typeface="Calibri"/>
                <a:ea typeface="Calibri"/>
                <a:cs typeface="Calibri"/>
                <a:sym typeface="Calibri"/>
              </a:defRPr>
            </a:lvl6pPr>
            <a:lvl7pPr marL="3200400" lvl="6" indent="-304800">
              <a:spcBef>
                <a:spcPts val="0"/>
              </a:spcBef>
              <a:spcAft>
                <a:spcPts val="0"/>
              </a:spcAft>
              <a:buClr>
                <a:srgbClr val="505050"/>
              </a:buClr>
              <a:buSzPts val="1200"/>
              <a:buFont typeface="Calibri"/>
              <a:buChar char="●"/>
              <a:defRPr sz="1200">
                <a:solidFill>
                  <a:srgbClr val="505050"/>
                </a:solidFill>
                <a:latin typeface="Calibri"/>
                <a:ea typeface="Calibri"/>
                <a:cs typeface="Calibri"/>
                <a:sym typeface="Calibri"/>
              </a:defRPr>
            </a:lvl7pPr>
            <a:lvl8pPr marL="3657600" lvl="7" indent="-304800">
              <a:spcBef>
                <a:spcPts val="0"/>
              </a:spcBef>
              <a:spcAft>
                <a:spcPts val="0"/>
              </a:spcAft>
              <a:buClr>
                <a:srgbClr val="505050"/>
              </a:buClr>
              <a:buSzPts val="1200"/>
              <a:buFont typeface="Calibri"/>
              <a:buChar char="○"/>
              <a:defRPr sz="1200">
                <a:solidFill>
                  <a:srgbClr val="505050"/>
                </a:solidFill>
                <a:latin typeface="Calibri"/>
                <a:ea typeface="Calibri"/>
                <a:cs typeface="Calibri"/>
                <a:sym typeface="Calibri"/>
              </a:defRPr>
            </a:lvl8pPr>
            <a:lvl9pPr marL="4114800" lvl="8" indent="-304800">
              <a:spcBef>
                <a:spcPts val="0"/>
              </a:spcBef>
              <a:spcAft>
                <a:spcPts val="0"/>
              </a:spcAft>
              <a:buClr>
                <a:srgbClr val="505050"/>
              </a:buClr>
              <a:buSzPts val="1200"/>
              <a:buFont typeface="Calibri"/>
              <a:buChar char="■"/>
              <a:defRPr sz="1200">
                <a:solidFill>
                  <a:srgbClr val="505050"/>
                </a:solidFill>
                <a:latin typeface="Calibri"/>
                <a:ea typeface="Calibri"/>
                <a:cs typeface="Calibri"/>
                <a:sym typeface="Calibri"/>
              </a:defRPr>
            </a:lvl9pPr>
          </a:lstStyle>
          <a:p>
            <a:endParaRPr/>
          </a:p>
        </p:txBody>
      </p:sp>
      <p:sp>
        <p:nvSpPr>
          <p:cNvPr id="33" name="Google Shape;33;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4"/>
        <p:cNvGrpSpPr/>
        <p:nvPr/>
      </p:nvGrpSpPr>
      <p:grpSpPr>
        <a:xfrm>
          <a:off x="0" y="0"/>
          <a:ext cx="0" cy="0"/>
          <a:chOff x="0" y="0"/>
          <a:chExt cx="0" cy="0"/>
        </a:xfrm>
      </p:grpSpPr>
      <p:sp>
        <p:nvSpPr>
          <p:cNvPr id="35" name="Google Shape;35;p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Clr>
                <a:srgbClr val="A51B2A"/>
              </a:buClr>
              <a:buSzPts val="2800"/>
              <a:buFont typeface="Calibri"/>
              <a:buNone/>
              <a:defRPr b="1">
                <a:solidFill>
                  <a:srgbClr val="A51B2A"/>
                </a:solidFill>
                <a:latin typeface="Calibri"/>
                <a:ea typeface="Calibri"/>
                <a:cs typeface="Calibri"/>
                <a:sym typeface="Calibri"/>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6" name="Google Shape;36;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7"/>
        <p:cNvGrpSpPr/>
        <p:nvPr/>
      </p:nvGrpSpPr>
      <p:grpSpPr>
        <a:xfrm>
          <a:off x="0" y="0"/>
          <a:ext cx="0" cy="0"/>
          <a:chOff x="0" y="0"/>
          <a:chExt cx="0" cy="0"/>
        </a:xfrm>
      </p:grpSpPr>
      <p:sp>
        <p:nvSpPr>
          <p:cNvPr id="38" name="Google Shape;38;p8"/>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Clr>
                <a:srgbClr val="A51B2A"/>
              </a:buClr>
              <a:buSzPts val="2400"/>
              <a:buFont typeface="Calibri"/>
              <a:buNone/>
              <a:defRPr sz="2400" b="1">
                <a:solidFill>
                  <a:srgbClr val="A51B2A"/>
                </a:solidFill>
                <a:latin typeface="Calibri"/>
                <a:ea typeface="Calibri"/>
                <a:cs typeface="Calibri"/>
                <a:sym typeface="Calibri"/>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9" name="Google Shape;39;p8"/>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Clr>
                <a:srgbClr val="505050"/>
              </a:buClr>
              <a:buSzPts val="1200"/>
              <a:buFont typeface="Calibri"/>
              <a:buChar char="●"/>
              <a:defRPr sz="1200">
                <a:solidFill>
                  <a:srgbClr val="505050"/>
                </a:solidFill>
                <a:latin typeface="Calibri"/>
                <a:ea typeface="Calibri"/>
                <a:cs typeface="Calibri"/>
                <a:sym typeface="Calibri"/>
              </a:defRPr>
            </a:lvl1pPr>
            <a:lvl2pPr marL="914400" lvl="1" indent="-304800">
              <a:spcBef>
                <a:spcPts val="0"/>
              </a:spcBef>
              <a:spcAft>
                <a:spcPts val="0"/>
              </a:spcAft>
              <a:buClr>
                <a:srgbClr val="505050"/>
              </a:buClr>
              <a:buSzPts val="1200"/>
              <a:buFont typeface="Calibri"/>
              <a:buChar char="○"/>
              <a:defRPr sz="1200">
                <a:solidFill>
                  <a:srgbClr val="505050"/>
                </a:solidFill>
                <a:latin typeface="Calibri"/>
                <a:ea typeface="Calibri"/>
                <a:cs typeface="Calibri"/>
                <a:sym typeface="Calibri"/>
              </a:defRPr>
            </a:lvl2pPr>
            <a:lvl3pPr marL="1371600" lvl="2" indent="-304800">
              <a:spcBef>
                <a:spcPts val="0"/>
              </a:spcBef>
              <a:spcAft>
                <a:spcPts val="0"/>
              </a:spcAft>
              <a:buClr>
                <a:srgbClr val="505050"/>
              </a:buClr>
              <a:buSzPts val="1200"/>
              <a:buFont typeface="Calibri"/>
              <a:buChar char="■"/>
              <a:defRPr sz="1200">
                <a:solidFill>
                  <a:srgbClr val="505050"/>
                </a:solidFill>
                <a:latin typeface="Calibri"/>
                <a:ea typeface="Calibri"/>
                <a:cs typeface="Calibri"/>
                <a:sym typeface="Calibri"/>
              </a:defRPr>
            </a:lvl3pPr>
            <a:lvl4pPr marL="1828800" lvl="3" indent="-304800">
              <a:spcBef>
                <a:spcPts val="0"/>
              </a:spcBef>
              <a:spcAft>
                <a:spcPts val="0"/>
              </a:spcAft>
              <a:buClr>
                <a:srgbClr val="505050"/>
              </a:buClr>
              <a:buSzPts val="1200"/>
              <a:buFont typeface="Calibri"/>
              <a:buChar char="●"/>
              <a:defRPr sz="1200">
                <a:solidFill>
                  <a:srgbClr val="505050"/>
                </a:solidFill>
                <a:latin typeface="Calibri"/>
                <a:ea typeface="Calibri"/>
                <a:cs typeface="Calibri"/>
                <a:sym typeface="Calibri"/>
              </a:defRPr>
            </a:lvl4pPr>
            <a:lvl5pPr marL="2286000" lvl="4" indent="-304800">
              <a:spcBef>
                <a:spcPts val="0"/>
              </a:spcBef>
              <a:spcAft>
                <a:spcPts val="0"/>
              </a:spcAft>
              <a:buClr>
                <a:srgbClr val="505050"/>
              </a:buClr>
              <a:buSzPts val="1200"/>
              <a:buFont typeface="Calibri"/>
              <a:buChar char="○"/>
              <a:defRPr sz="1200">
                <a:solidFill>
                  <a:srgbClr val="505050"/>
                </a:solidFill>
                <a:latin typeface="Calibri"/>
                <a:ea typeface="Calibri"/>
                <a:cs typeface="Calibri"/>
                <a:sym typeface="Calibri"/>
              </a:defRPr>
            </a:lvl5pPr>
            <a:lvl6pPr marL="2743200" lvl="5" indent="-304800">
              <a:spcBef>
                <a:spcPts val="0"/>
              </a:spcBef>
              <a:spcAft>
                <a:spcPts val="0"/>
              </a:spcAft>
              <a:buClr>
                <a:srgbClr val="505050"/>
              </a:buClr>
              <a:buSzPts val="1200"/>
              <a:buFont typeface="Calibri"/>
              <a:buChar char="■"/>
              <a:defRPr sz="1200">
                <a:solidFill>
                  <a:srgbClr val="505050"/>
                </a:solidFill>
                <a:latin typeface="Calibri"/>
                <a:ea typeface="Calibri"/>
                <a:cs typeface="Calibri"/>
                <a:sym typeface="Calibri"/>
              </a:defRPr>
            </a:lvl6pPr>
            <a:lvl7pPr marL="3200400" lvl="6" indent="-304800">
              <a:spcBef>
                <a:spcPts val="0"/>
              </a:spcBef>
              <a:spcAft>
                <a:spcPts val="0"/>
              </a:spcAft>
              <a:buClr>
                <a:srgbClr val="505050"/>
              </a:buClr>
              <a:buSzPts val="1200"/>
              <a:buFont typeface="Calibri"/>
              <a:buChar char="●"/>
              <a:defRPr sz="1200">
                <a:solidFill>
                  <a:srgbClr val="505050"/>
                </a:solidFill>
                <a:latin typeface="Calibri"/>
                <a:ea typeface="Calibri"/>
                <a:cs typeface="Calibri"/>
                <a:sym typeface="Calibri"/>
              </a:defRPr>
            </a:lvl7pPr>
            <a:lvl8pPr marL="3657600" lvl="7" indent="-304800">
              <a:spcBef>
                <a:spcPts val="0"/>
              </a:spcBef>
              <a:spcAft>
                <a:spcPts val="0"/>
              </a:spcAft>
              <a:buClr>
                <a:srgbClr val="505050"/>
              </a:buClr>
              <a:buSzPts val="1200"/>
              <a:buFont typeface="Calibri"/>
              <a:buChar char="○"/>
              <a:defRPr sz="1200">
                <a:solidFill>
                  <a:srgbClr val="505050"/>
                </a:solidFill>
                <a:latin typeface="Calibri"/>
                <a:ea typeface="Calibri"/>
                <a:cs typeface="Calibri"/>
                <a:sym typeface="Calibri"/>
              </a:defRPr>
            </a:lvl8pPr>
            <a:lvl9pPr marL="4114800" lvl="8" indent="-304800">
              <a:spcBef>
                <a:spcPts val="0"/>
              </a:spcBef>
              <a:spcAft>
                <a:spcPts val="0"/>
              </a:spcAft>
              <a:buClr>
                <a:srgbClr val="505050"/>
              </a:buClr>
              <a:buSzPts val="1200"/>
              <a:buFont typeface="Calibri"/>
              <a:buChar char="■"/>
              <a:defRPr sz="1200">
                <a:solidFill>
                  <a:srgbClr val="505050"/>
                </a:solidFill>
                <a:latin typeface="Calibri"/>
                <a:ea typeface="Calibri"/>
                <a:cs typeface="Calibri"/>
                <a:sym typeface="Calibri"/>
              </a:defRPr>
            </a:lvl9pPr>
          </a:lstStyle>
          <a:p>
            <a:endParaRPr/>
          </a:p>
        </p:txBody>
      </p:sp>
      <p:sp>
        <p:nvSpPr>
          <p:cNvPr id="40" name="Google Shape;40;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1"/>
        <p:cNvGrpSpPr/>
        <p:nvPr/>
      </p:nvGrpSpPr>
      <p:grpSpPr>
        <a:xfrm>
          <a:off x="0" y="0"/>
          <a:ext cx="0" cy="0"/>
          <a:chOff x="0" y="0"/>
          <a:chExt cx="0" cy="0"/>
        </a:xfrm>
      </p:grpSpPr>
      <p:sp>
        <p:nvSpPr>
          <p:cNvPr id="42" name="Google Shape;42;p9"/>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Clr>
                <a:srgbClr val="A51B2A"/>
              </a:buClr>
              <a:buSzPts val="4800"/>
              <a:buFont typeface="Calibri"/>
              <a:buNone/>
              <a:defRPr sz="4800" b="1">
                <a:solidFill>
                  <a:srgbClr val="A51B2A"/>
                </a:solidFill>
                <a:latin typeface="Calibri"/>
                <a:ea typeface="Calibri"/>
                <a:cs typeface="Calibri"/>
                <a:sym typeface="Calibri"/>
              </a:defRPr>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43" name="Google Shape;43;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4"/>
        <p:cNvGrpSpPr/>
        <p:nvPr/>
      </p:nvGrpSpPr>
      <p:grpSpPr>
        <a:xfrm>
          <a:off x="0" y="0"/>
          <a:ext cx="0" cy="0"/>
          <a:chOff x="0" y="0"/>
          <a:chExt cx="0" cy="0"/>
        </a:xfrm>
      </p:grpSpPr>
      <p:sp>
        <p:nvSpPr>
          <p:cNvPr id="45" name="Google Shape;45;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Clr>
                <a:srgbClr val="505050"/>
              </a:buClr>
              <a:buSzPts val="1800"/>
              <a:buFont typeface="Calibri"/>
              <a:buNone/>
              <a:defRPr b="1" i="1">
                <a:solidFill>
                  <a:srgbClr val="505050"/>
                </a:solidFill>
                <a:latin typeface="Calibri"/>
                <a:ea typeface="Calibri"/>
                <a:cs typeface="Calibri"/>
                <a:sym typeface="Calibri"/>
              </a:defRPr>
            </a:lvl1pPr>
          </a:lstStyle>
          <a:p>
            <a:endParaRPr/>
          </a:p>
        </p:txBody>
      </p:sp>
      <p:sp>
        <p:nvSpPr>
          <p:cNvPr id="46" name="Google Shape;46;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de"/>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rtl="0">
              <a:spcBef>
                <a:spcPts val="0"/>
              </a:spcBef>
              <a:spcAft>
                <a:spcPts val="0"/>
              </a:spcAft>
              <a:buClr>
                <a:srgbClr val="A51B2A"/>
              </a:buClr>
              <a:buSzPts val="2800"/>
              <a:buFont typeface="Calibri"/>
              <a:buNone/>
              <a:defRPr sz="2800" b="1">
                <a:solidFill>
                  <a:srgbClr val="A51B2A"/>
                </a:solidFill>
                <a:latin typeface="Calibri"/>
                <a:ea typeface="Calibri"/>
                <a:cs typeface="Calibri"/>
                <a:sym typeface="Calibri"/>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rtl="0">
              <a:lnSpc>
                <a:spcPct val="115000"/>
              </a:lnSpc>
              <a:spcBef>
                <a:spcPts val="0"/>
              </a:spcBef>
              <a:spcAft>
                <a:spcPts val="0"/>
              </a:spcAft>
              <a:buClr>
                <a:srgbClr val="505050"/>
              </a:buClr>
              <a:buSzPts val="1800"/>
              <a:buFont typeface="Calibri"/>
              <a:buChar char="●"/>
              <a:defRPr sz="1800">
                <a:solidFill>
                  <a:srgbClr val="505050"/>
                </a:solidFill>
                <a:latin typeface="Calibri"/>
                <a:ea typeface="Calibri"/>
                <a:cs typeface="Calibri"/>
                <a:sym typeface="Calibri"/>
              </a:defRPr>
            </a:lvl1pPr>
            <a:lvl2pPr marL="914400" lvl="1" indent="-317500" rtl="0">
              <a:lnSpc>
                <a:spcPct val="115000"/>
              </a:lnSpc>
              <a:spcBef>
                <a:spcPts val="0"/>
              </a:spcBef>
              <a:spcAft>
                <a:spcPts val="0"/>
              </a:spcAft>
              <a:buClr>
                <a:srgbClr val="505050"/>
              </a:buClr>
              <a:buSzPts val="1400"/>
              <a:buFont typeface="Calibri"/>
              <a:buChar char="○"/>
              <a:defRPr>
                <a:solidFill>
                  <a:srgbClr val="505050"/>
                </a:solidFill>
                <a:latin typeface="Calibri"/>
                <a:ea typeface="Calibri"/>
                <a:cs typeface="Calibri"/>
                <a:sym typeface="Calibri"/>
              </a:defRPr>
            </a:lvl2pPr>
            <a:lvl3pPr marL="1371600" lvl="2" indent="-317500" rtl="0">
              <a:lnSpc>
                <a:spcPct val="115000"/>
              </a:lnSpc>
              <a:spcBef>
                <a:spcPts val="0"/>
              </a:spcBef>
              <a:spcAft>
                <a:spcPts val="0"/>
              </a:spcAft>
              <a:buClr>
                <a:srgbClr val="505050"/>
              </a:buClr>
              <a:buSzPts val="1400"/>
              <a:buFont typeface="Calibri"/>
              <a:buChar char="■"/>
              <a:defRPr>
                <a:solidFill>
                  <a:srgbClr val="505050"/>
                </a:solidFill>
                <a:latin typeface="Calibri"/>
                <a:ea typeface="Calibri"/>
                <a:cs typeface="Calibri"/>
                <a:sym typeface="Calibri"/>
              </a:defRPr>
            </a:lvl3pPr>
            <a:lvl4pPr marL="1828800" lvl="3" indent="-317500" rtl="0">
              <a:lnSpc>
                <a:spcPct val="115000"/>
              </a:lnSpc>
              <a:spcBef>
                <a:spcPts val="0"/>
              </a:spcBef>
              <a:spcAft>
                <a:spcPts val="0"/>
              </a:spcAft>
              <a:buClr>
                <a:srgbClr val="505050"/>
              </a:buClr>
              <a:buSzPts val="1400"/>
              <a:buFont typeface="Calibri"/>
              <a:buChar char="●"/>
              <a:defRPr>
                <a:solidFill>
                  <a:srgbClr val="505050"/>
                </a:solidFill>
                <a:latin typeface="Calibri"/>
                <a:ea typeface="Calibri"/>
                <a:cs typeface="Calibri"/>
                <a:sym typeface="Calibri"/>
              </a:defRPr>
            </a:lvl4pPr>
            <a:lvl5pPr marL="2286000" lvl="4" indent="-317500" rtl="0">
              <a:lnSpc>
                <a:spcPct val="115000"/>
              </a:lnSpc>
              <a:spcBef>
                <a:spcPts val="0"/>
              </a:spcBef>
              <a:spcAft>
                <a:spcPts val="0"/>
              </a:spcAft>
              <a:buClr>
                <a:srgbClr val="505050"/>
              </a:buClr>
              <a:buSzPts val="1400"/>
              <a:buFont typeface="Calibri"/>
              <a:buChar char="○"/>
              <a:defRPr>
                <a:solidFill>
                  <a:srgbClr val="505050"/>
                </a:solidFill>
                <a:latin typeface="Calibri"/>
                <a:ea typeface="Calibri"/>
                <a:cs typeface="Calibri"/>
                <a:sym typeface="Calibri"/>
              </a:defRPr>
            </a:lvl5pPr>
            <a:lvl6pPr marL="2743200" lvl="5" indent="-317500" rtl="0">
              <a:lnSpc>
                <a:spcPct val="115000"/>
              </a:lnSpc>
              <a:spcBef>
                <a:spcPts val="0"/>
              </a:spcBef>
              <a:spcAft>
                <a:spcPts val="0"/>
              </a:spcAft>
              <a:buClr>
                <a:srgbClr val="505050"/>
              </a:buClr>
              <a:buSzPts val="1400"/>
              <a:buFont typeface="Calibri"/>
              <a:buChar char="■"/>
              <a:defRPr>
                <a:solidFill>
                  <a:srgbClr val="505050"/>
                </a:solidFill>
                <a:latin typeface="Calibri"/>
                <a:ea typeface="Calibri"/>
                <a:cs typeface="Calibri"/>
                <a:sym typeface="Calibri"/>
              </a:defRPr>
            </a:lvl6pPr>
            <a:lvl7pPr marL="3200400" lvl="6" indent="-317500" rtl="0">
              <a:lnSpc>
                <a:spcPct val="115000"/>
              </a:lnSpc>
              <a:spcBef>
                <a:spcPts val="0"/>
              </a:spcBef>
              <a:spcAft>
                <a:spcPts val="0"/>
              </a:spcAft>
              <a:buClr>
                <a:srgbClr val="505050"/>
              </a:buClr>
              <a:buSzPts val="1400"/>
              <a:buFont typeface="Calibri"/>
              <a:buChar char="●"/>
              <a:defRPr>
                <a:solidFill>
                  <a:srgbClr val="505050"/>
                </a:solidFill>
                <a:latin typeface="Calibri"/>
                <a:ea typeface="Calibri"/>
                <a:cs typeface="Calibri"/>
                <a:sym typeface="Calibri"/>
              </a:defRPr>
            </a:lvl7pPr>
            <a:lvl8pPr marL="3657600" lvl="7" indent="-317500" rtl="0">
              <a:lnSpc>
                <a:spcPct val="115000"/>
              </a:lnSpc>
              <a:spcBef>
                <a:spcPts val="0"/>
              </a:spcBef>
              <a:spcAft>
                <a:spcPts val="0"/>
              </a:spcAft>
              <a:buClr>
                <a:srgbClr val="505050"/>
              </a:buClr>
              <a:buSzPts val="1400"/>
              <a:buFont typeface="Calibri"/>
              <a:buChar char="○"/>
              <a:defRPr>
                <a:solidFill>
                  <a:srgbClr val="505050"/>
                </a:solidFill>
                <a:latin typeface="Calibri"/>
                <a:ea typeface="Calibri"/>
                <a:cs typeface="Calibri"/>
                <a:sym typeface="Calibri"/>
              </a:defRPr>
            </a:lvl8pPr>
            <a:lvl9pPr marL="4114800" lvl="8" indent="-317500" rtl="0">
              <a:lnSpc>
                <a:spcPct val="115000"/>
              </a:lnSpc>
              <a:spcBef>
                <a:spcPts val="0"/>
              </a:spcBef>
              <a:spcAft>
                <a:spcPts val="0"/>
              </a:spcAft>
              <a:buClr>
                <a:srgbClr val="505050"/>
              </a:buClr>
              <a:buSzPts val="1400"/>
              <a:buFont typeface="Calibri"/>
              <a:buChar char="■"/>
              <a:defRPr>
                <a:solidFill>
                  <a:srgbClr val="505050"/>
                </a:solidFill>
                <a:latin typeface="Calibri"/>
                <a:ea typeface="Calibri"/>
                <a:cs typeface="Calibri"/>
                <a:sym typeface="Calibri"/>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de"/>
              <a:t>‹Nr.›</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 id="2147483677" r:id="rId30"/>
    <p:sldLayoutId id="2147483678" r:id="rId31"/>
    <p:sldLayoutId id="2147483679" r:id="rId32"/>
    <p:sldLayoutId id="2147483680" r:id="rId3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lq.nibis.de/" TargetMode="External"/><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creativecommons.org/licenses/by/4.0/deed.de" TargetMode="External"/><Relationship Id="rId2" Type="http://schemas.openxmlformats.org/officeDocument/2006/relationships/notesSlide" Target="../notesSlides/notesSlide26.xml"/><Relationship Id="rId1" Type="http://schemas.openxmlformats.org/officeDocument/2006/relationships/slideLayout" Target="../slideLayouts/slideLayout3.xml"/><Relationship Id="rId4" Type="http://schemas.openxmlformats.org/officeDocument/2006/relationships/image" Target="../media/image16.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51B2A"/>
        </a:solidFill>
        <a:effectLst/>
      </p:bgPr>
    </p:bg>
    <p:spTree>
      <p:nvGrpSpPr>
        <p:cNvPr id="1" name="Shape 167"/>
        <p:cNvGrpSpPr/>
        <p:nvPr/>
      </p:nvGrpSpPr>
      <p:grpSpPr>
        <a:xfrm>
          <a:off x="0" y="0"/>
          <a:ext cx="0" cy="0"/>
          <a:chOff x="0" y="0"/>
          <a:chExt cx="0" cy="0"/>
        </a:xfrm>
      </p:grpSpPr>
      <p:sp>
        <p:nvSpPr>
          <p:cNvPr id="168" name="Google Shape;168;p35"/>
          <p:cNvSpPr txBox="1"/>
          <p:nvPr/>
        </p:nvSpPr>
        <p:spPr>
          <a:xfrm>
            <a:off x="311700" y="445025"/>
            <a:ext cx="8520600" cy="572700"/>
          </a:xfrm>
          <a:prstGeom prst="rect">
            <a:avLst/>
          </a:prstGeom>
          <a:noFill/>
          <a:ln>
            <a:noFill/>
          </a:ln>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de" sz="2800" b="1">
                <a:solidFill>
                  <a:schemeClr val="lt1"/>
                </a:solidFill>
                <a:latin typeface="Calibri"/>
                <a:ea typeface="Calibri"/>
                <a:cs typeface="Calibri"/>
                <a:sym typeface="Calibri"/>
              </a:rPr>
              <a:t>Hinweis</a:t>
            </a:r>
            <a:endParaRPr sz="2800" b="1">
              <a:solidFill>
                <a:schemeClr val="lt1"/>
              </a:solidFill>
              <a:latin typeface="Calibri"/>
              <a:ea typeface="Calibri"/>
              <a:cs typeface="Calibri"/>
              <a:sym typeface="Calibri"/>
            </a:endParaRPr>
          </a:p>
        </p:txBody>
      </p:sp>
      <p:sp>
        <p:nvSpPr>
          <p:cNvPr id="169" name="Google Shape;169;p35"/>
          <p:cNvSpPr txBox="1"/>
          <p:nvPr/>
        </p:nvSpPr>
        <p:spPr>
          <a:xfrm>
            <a:off x="311700" y="1152475"/>
            <a:ext cx="8510700" cy="3416400"/>
          </a:xfrm>
          <a:prstGeom prst="rect">
            <a:avLst/>
          </a:prstGeom>
          <a:noFill/>
          <a:ln>
            <a:noFill/>
          </a:ln>
        </p:spPr>
        <p:txBody>
          <a:bodyPr spcFirstLastPara="1" wrap="square" lIns="91425" tIns="91425" rIns="91425" bIns="91425" anchor="t" anchorCtr="0">
            <a:normAutofit/>
          </a:bodyPr>
          <a:lstStyle/>
          <a:p>
            <a:pPr marL="0" lvl="0" indent="0" algn="l" rtl="0">
              <a:lnSpc>
                <a:spcPct val="115000"/>
              </a:lnSpc>
              <a:spcBef>
                <a:spcPts val="0"/>
              </a:spcBef>
              <a:spcAft>
                <a:spcPts val="1200"/>
              </a:spcAft>
              <a:buNone/>
            </a:pPr>
            <a:r>
              <a:rPr lang="de" sz="2000">
                <a:solidFill>
                  <a:schemeClr val="lt1"/>
                </a:solidFill>
                <a:latin typeface="Calibri"/>
                <a:ea typeface="Calibri"/>
                <a:cs typeface="Calibri"/>
                <a:sym typeface="Calibri"/>
              </a:rPr>
              <a:t>Dieser Canvas ist eine Begleitung des Kurses </a:t>
            </a:r>
            <a:r>
              <a:rPr lang="de" sz="2000" i="1">
                <a:solidFill>
                  <a:schemeClr val="lt1"/>
                </a:solidFill>
                <a:latin typeface="Calibri"/>
                <a:ea typeface="Calibri"/>
                <a:cs typeface="Calibri"/>
                <a:sym typeface="Calibri"/>
              </a:rPr>
              <a:t>Peer-to-Peer Formate für Mikrofortbildungen</a:t>
            </a:r>
            <a:r>
              <a:rPr lang="de" sz="2000">
                <a:solidFill>
                  <a:schemeClr val="lt1"/>
                </a:solidFill>
                <a:latin typeface="Calibri"/>
                <a:ea typeface="Calibri"/>
                <a:cs typeface="Calibri"/>
                <a:sym typeface="Calibri"/>
              </a:rPr>
              <a:t> des NLQ Hildesheim. Weitere Informationen dazu: </a:t>
            </a:r>
            <a:r>
              <a:rPr lang="de" sz="2000" u="sng">
                <a:solidFill>
                  <a:schemeClr val="lt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https://nlq.nibis.de/</a:t>
            </a:r>
            <a:r>
              <a:rPr lang="de" sz="2000">
                <a:solidFill>
                  <a:schemeClr val="lt1"/>
                </a:solidFill>
                <a:latin typeface="Calibri"/>
                <a:ea typeface="Calibri"/>
                <a:cs typeface="Calibri"/>
                <a:sym typeface="Calibri"/>
              </a:rPr>
              <a:t>.</a:t>
            </a:r>
            <a:endParaRPr sz="2000">
              <a:solidFill>
                <a:schemeClr val="lt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CF7F7"/>
        </a:solidFill>
        <a:effectLst/>
      </p:bgPr>
    </p:bg>
    <p:spTree>
      <p:nvGrpSpPr>
        <p:cNvPr id="1" name="Shape 435"/>
        <p:cNvGrpSpPr/>
        <p:nvPr/>
      </p:nvGrpSpPr>
      <p:grpSpPr>
        <a:xfrm>
          <a:off x="0" y="0"/>
          <a:ext cx="0" cy="0"/>
          <a:chOff x="0" y="0"/>
          <a:chExt cx="0" cy="0"/>
        </a:xfrm>
      </p:grpSpPr>
      <p:sp>
        <p:nvSpPr>
          <p:cNvPr id="436" name="Google Shape;436;p44"/>
          <p:cNvSpPr/>
          <p:nvPr/>
        </p:nvSpPr>
        <p:spPr>
          <a:xfrm>
            <a:off x="2893800" y="275925"/>
            <a:ext cx="3313500" cy="683400"/>
          </a:xfrm>
          <a:prstGeom prst="roundRect">
            <a:avLst>
              <a:gd name="adj" fmla="val 16667"/>
            </a:avLst>
          </a:prstGeom>
          <a:solidFill>
            <a:srgbClr val="1B7B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44"/>
          <p:cNvSpPr/>
          <p:nvPr/>
        </p:nvSpPr>
        <p:spPr>
          <a:xfrm>
            <a:off x="2973150" y="340575"/>
            <a:ext cx="578400" cy="554100"/>
          </a:xfrm>
          <a:prstGeom prst="roundRect">
            <a:avLst>
              <a:gd name="adj" fmla="val 12331"/>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44"/>
          <p:cNvSpPr txBox="1"/>
          <p:nvPr/>
        </p:nvSpPr>
        <p:spPr>
          <a:xfrm>
            <a:off x="3039848" y="190700"/>
            <a:ext cx="511800" cy="846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 sz="4300" b="1">
                <a:solidFill>
                  <a:srgbClr val="1B7BA5"/>
                </a:solidFill>
                <a:latin typeface="Calibri"/>
                <a:ea typeface="Calibri"/>
                <a:cs typeface="Calibri"/>
                <a:sym typeface="Calibri"/>
              </a:rPr>
              <a:t>P</a:t>
            </a:r>
            <a:endParaRPr sz="4300" b="1">
              <a:solidFill>
                <a:srgbClr val="1B7BA5"/>
              </a:solidFill>
              <a:latin typeface="Calibri"/>
              <a:ea typeface="Calibri"/>
              <a:cs typeface="Calibri"/>
              <a:sym typeface="Calibri"/>
            </a:endParaRPr>
          </a:p>
        </p:txBody>
      </p:sp>
      <p:sp>
        <p:nvSpPr>
          <p:cNvPr id="439" name="Google Shape;439;p44"/>
          <p:cNvSpPr txBox="1"/>
          <p:nvPr/>
        </p:nvSpPr>
        <p:spPr>
          <a:xfrm>
            <a:off x="3589800" y="329300"/>
            <a:ext cx="2660400" cy="569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 sz="2500" b="1">
                <a:solidFill>
                  <a:schemeClr val="lt1"/>
                </a:solidFill>
                <a:latin typeface="Calibri"/>
                <a:ea typeface="Calibri"/>
                <a:cs typeface="Calibri"/>
                <a:sym typeface="Calibri"/>
              </a:rPr>
              <a:t>Themen-Parkplatz</a:t>
            </a:r>
            <a:endParaRPr sz="2500" b="1">
              <a:solidFill>
                <a:schemeClr val="lt1"/>
              </a:solidFill>
              <a:latin typeface="Calibri"/>
              <a:ea typeface="Calibri"/>
              <a:cs typeface="Calibri"/>
              <a:sym typeface="Calibri"/>
            </a:endParaRPr>
          </a:p>
        </p:txBody>
      </p:sp>
      <p:sp>
        <p:nvSpPr>
          <p:cNvPr id="440" name="Google Shape;440;p44"/>
          <p:cNvSpPr/>
          <p:nvPr/>
        </p:nvSpPr>
        <p:spPr>
          <a:xfrm>
            <a:off x="384900" y="1185175"/>
            <a:ext cx="8374200" cy="3687000"/>
          </a:xfrm>
          <a:prstGeom prst="roundRect">
            <a:avLst>
              <a:gd name="adj" fmla="val 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44"/>
          <p:cNvSpPr txBox="1"/>
          <p:nvPr/>
        </p:nvSpPr>
        <p:spPr>
          <a:xfrm>
            <a:off x="686733" y="1320175"/>
            <a:ext cx="7770300" cy="3417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p:txBody>
      </p:sp>
      <p:sp>
        <p:nvSpPr>
          <p:cNvPr id="442" name="Google Shape;442;p44"/>
          <p:cNvSpPr txBox="1"/>
          <p:nvPr/>
        </p:nvSpPr>
        <p:spPr>
          <a:xfrm>
            <a:off x="6878700" y="474800"/>
            <a:ext cx="1880400" cy="9312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de" sz="1000" i="1">
                <a:solidFill>
                  <a:srgbClr val="980000"/>
                </a:solidFill>
                <a:latin typeface="Calibri"/>
                <a:ea typeface="Calibri"/>
                <a:cs typeface="Calibri"/>
                <a:sym typeface="Calibri"/>
              </a:rPr>
              <a:t>Hier können Sie Notizen für später oder offene Fragen notieren.</a:t>
            </a:r>
            <a:br>
              <a:rPr lang="de" sz="1100">
                <a:solidFill>
                  <a:srgbClr val="980000"/>
                </a:solidFill>
                <a:latin typeface="Calibri"/>
                <a:ea typeface="Calibri"/>
                <a:cs typeface="Calibri"/>
                <a:sym typeface="Calibri"/>
              </a:rPr>
            </a:br>
            <a:endParaRPr>
              <a:latin typeface="Calibri"/>
              <a:ea typeface="Calibri"/>
              <a:cs typeface="Calibri"/>
              <a:sym typeface="Calibri"/>
            </a:endParaRPr>
          </a:p>
        </p:txBody>
      </p:sp>
      <p:cxnSp>
        <p:nvCxnSpPr>
          <p:cNvPr id="443" name="Google Shape;443;p44"/>
          <p:cNvCxnSpPr/>
          <p:nvPr/>
        </p:nvCxnSpPr>
        <p:spPr>
          <a:xfrm flipH="1">
            <a:off x="6998650" y="1023775"/>
            <a:ext cx="382200" cy="296400"/>
          </a:xfrm>
          <a:prstGeom prst="straightConnector1">
            <a:avLst/>
          </a:prstGeom>
          <a:noFill/>
          <a:ln w="9525" cap="flat" cmpd="sng">
            <a:solidFill>
              <a:srgbClr val="A51B2A"/>
            </a:solidFill>
            <a:prstDash val="solid"/>
            <a:round/>
            <a:headEnd type="none" w="med" len="med"/>
            <a:tailEnd type="triangle" w="med" len="med"/>
          </a:ln>
        </p:spPr>
      </p:cxnSp>
      <p:sp>
        <p:nvSpPr>
          <p:cNvPr id="10" name="Textfeld 9">
            <a:extLst>
              <a:ext uri="{FF2B5EF4-FFF2-40B4-BE49-F238E27FC236}">
                <a16:creationId xmlns:a16="http://schemas.microsoft.com/office/drawing/2014/main" id="{7F83EE72-6A15-01D6-8D9A-7404237E2631}"/>
              </a:ext>
            </a:extLst>
          </p:cNvPr>
          <p:cNvSpPr txBox="1"/>
          <p:nvPr/>
        </p:nvSpPr>
        <p:spPr>
          <a:xfrm>
            <a:off x="450252" y="1263150"/>
            <a:ext cx="8308848" cy="3551050"/>
          </a:xfrm>
          <a:prstGeom prst="rect">
            <a:avLst/>
          </a:prstGeom>
          <a:noFill/>
        </p:spPr>
        <p:txBody>
          <a:bodyPr wrap="square" rtlCol="0">
            <a:normAutofit/>
          </a:bodyPr>
          <a:lstStyle/>
          <a:p>
            <a:endParaRPr lang="de-DE"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47"/>
        <p:cNvGrpSpPr/>
        <p:nvPr/>
      </p:nvGrpSpPr>
      <p:grpSpPr>
        <a:xfrm>
          <a:off x="0" y="0"/>
          <a:ext cx="0" cy="0"/>
          <a:chOff x="0" y="0"/>
          <a:chExt cx="0" cy="0"/>
        </a:xfrm>
      </p:grpSpPr>
      <p:sp>
        <p:nvSpPr>
          <p:cNvPr id="448" name="Google Shape;448;p45"/>
          <p:cNvSpPr/>
          <p:nvPr/>
        </p:nvSpPr>
        <p:spPr>
          <a:xfrm>
            <a:off x="360000" y="1152275"/>
            <a:ext cx="8462400" cy="1942500"/>
          </a:xfrm>
          <a:prstGeom prst="roundRect">
            <a:avLst>
              <a:gd name="adj" fmla="val 1504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49" name="Google Shape;449;p45"/>
          <p:cNvCxnSpPr/>
          <p:nvPr/>
        </p:nvCxnSpPr>
        <p:spPr>
          <a:xfrm rot="10800000" flipH="1">
            <a:off x="360000" y="2109125"/>
            <a:ext cx="8409600" cy="7800"/>
          </a:xfrm>
          <a:prstGeom prst="straightConnector1">
            <a:avLst/>
          </a:prstGeom>
          <a:noFill/>
          <a:ln w="28575" cap="flat" cmpd="sng">
            <a:solidFill>
              <a:srgbClr val="A51B2A"/>
            </a:solidFill>
            <a:prstDash val="solid"/>
            <a:round/>
            <a:headEnd type="none" w="med" len="med"/>
            <a:tailEnd type="stealth" w="med" len="med"/>
          </a:ln>
        </p:spPr>
      </p:cxnSp>
      <p:sp>
        <p:nvSpPr>
          <p:cNvPr id="450" name="Google Shape;450;p45"/>
          <p:cNvSpPr txBox="1"/>
          <p:nvPr/>
        </p:nvSpPr>
        <p:spPr>
          <a:xfrm>
            <a:off x="446400" y="1749800"/>
            <a:ext cx="9118224" cy="397001"/>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200" dirty="0">
                <a:solidFill>
                  <a:schemeClr val="dk1"/>
                </a:solidFill>
                <a:latin typeface="Calibri"/>
                <a:ea typeface="Calibri"/>
                <a:cs typeface="Calibri"/>
                <a:sym typeface="Calibri"/>
              </a:rPr>
              <a:t>einzelne interessierte Personen	Team 	 komplettes Kollegium	Schulgemeinschaft	 öffentlich</a:t>
            </a:r>
            <a:endParaRPr sz="1500" dirty="0">
              <a:latin typeface="Calibri"/>
              <a:ea typeface="Calibri"/>
              <a:cs typeface="Calibri"/>
              <a:sym typeface="Calibri"/>
            </a:endParaRPr>
          </a:p>
        </p:txBody>
      </p:sp>
      <p:sp>
        <p:nvSpPr>
          <p:cNvPr id="451" name="Google Shape;451;p45"/>
          <p:cNvSpPr txBox="1"/>
          <p:nvPr/>
        </p:nvSpPr>
        <p:spPr>
          <a:xfrm>
            <a:off x="446400" y="1228100"/>
            <a:ext cx="3000000" cy="3693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200" b="1">
                <a:solidFill>
                  <a:srgbClr val="505050"/>
                </a:solidFill>
              </a:rPr>
              <a:t>Kreis der teilnehmenden</a:t>
            </a:r>
            <a:r>
              <a:rPr lang="de" sz="1200">
                <a:solidFill>
                  <a:srgbClr val="212121"/>
                </a:solidFill>
              </a:rPr>
              <a:t> </a:t>
            </a:r>
            <a:r>
              <a:rPr lang="de" sz="1200" b="1">
                <a:solidFill>
                  <a:srgbClr val="212121"/>
                </a:solidFill>
              </a:rPr>
              <a:t>Personen</a:t>
            </a:r>
            <a:endParaRPr sz="1500">
              <a:solidFill>
                <a:srgbClr val="212121"/>
              </a:solidFill>
            </a:endParaRPr>
          </a:p>
        </p:txBody>
      </p:sp>
      <p:sp>
        <p:nvSpPr>
          <p:cNvPr id="452" name="Google Shape;452;p45"/>
          <p:cNvSpPr txBox="1"/>
          <p:nvPr/>
        </p:nvSpPr>
        <p:spPr>
          <a:xfrm>
            <a:off x="446400" y="2387100"/>
            <a:ext cx="3000000" cy="3693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200" b="1">
                <a:solidFill>
                  <a:srgbClr val="505050"/>
                </a:solidFill>
                <a:latin typeface="Calibri"/>
                <a:ea typeface="Calibri"/>
                <a:cs typeface="Calibri"/>
                <a:sym typeface="Calibri"/>
              </a:rPr>
              <a:t>Definieren Sie den Kreis genauer: </a:t>
            </a:r>
            <a:endParaRPr b="1">
              <a:solidFill>
                <a:srgbClr val="505050"/>
              </a:solidFill>
            </a:endParaRPr>
          </a:p>
        </p:txBody>
      </p:sp>
      <p:cxnSp>
        <p:nvCxnSpPr>
          <p:cNvPr id="453" name="Google Shape;453;p45"/>
          <p:cNvCxnSpPr/>
          <p:nvPr/>
        </p:nvCxnSpPr>
        <p:spPr>
          <a:xfrm>
            <a:off x="2886250" y="2756400"/>
            <a:ext cx="5688900" cy="0"/>
          </a:xfrm>
          <a:prstGeom prst="straightConnector1">
            <a:avLst/>
          </a:prstGeom>
          <a:noFill/>
          <a:ln w="28575" cap="flat" cmpd="sng">
            <a:solidFill>
              <a:schemeClr val="lt1"/>
            </a:solidFill>
            <a:prstDash val="solid"/>
            <a:round/>
            <a:headEnd type="none" w="med" len="med"/>
            <a:tailEnd type="none" w="med" len="med"/>
          </a:ln>
        </p:spPr>
      </p:cxnSp>
      <p:sp>
        <p:nvSpPr>
          <p:cNvPr id="455" name="Google Shape;455;p45"/>
          <p:cNvSpPr/>
          <p:nvPr/>
        </p:nvSpPr>
        <p:spPr>
          <a:xfrm>
            <a:off x="1743500" y="3229325"/>
            <a:ext cx="2547000" cy="1748700"/>
          </a:xfrm>
          <a:prstGeom prst="roundRect">
            <a:avLst>
              <a:gd name="adj" fmla="val 1504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56" name="Google Shape;456;p45"/>
          <p:cNvGrpSpPr/>
          <p:nvPr/>
        </p:nvGrpSpPr>
        <p:grpSpPr>
          <a:xfrm>
            <a:off x="1846075" y="3229329"/>
            <a:ext cx="437884" cy="437884"/>
            <a:chOff x="2151775" y="3229389"/>
            <a:chExt cx="462000" cy="462000"/>
          </a:xfrm>
        </p:grpSpPr>
        <p:sp>
          <p:nvSpPr>
            <p:cNvPr id="457" name="Google Shape;457;p45"/>
            <p:cNvSpPr/>
            <p:nvPr/>
          </p:nvSpPr>
          <p:spPr>
            <a:xfrm rot="8100000">
              <a:off x="2218797" y="3297684"/>
              <a:ext cx="327956" cy="325411"/>
            </a:xfrm>
            <a:prstGeom prst="teardrop">
              <a:avLst>
                <a:gd name="adj" fmla="val 123209"/>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45"/>
            <p:cNvSpPr/>
            <p:nvPr/>
          </p:nvSpPr>
          <p:spPr>
            <a:xfrm>
              <a:off x="2329244" y="3406969"/>
              <a:ext cx="106800" cy="1068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9" name="Google Shape;459;p45"/>
          <p:cNvSpPr/>
          <p:nvPr/>
        </p:nvSpPr>
        <p:spPr>
          <a:xfrm>
            <a:off x="4846070" y="3229325"/>
            <a:ext cx="2547000" cy="1748700"/>
          </a:xfrm>
          <a:prstGeom prst="roundRect">
            <a:avLst>
              <a:gd name="adj" fmla="val 1504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60" name="Google Shape;460;p45"/>
          <p:cNvGrpSpPr/>
          <p:nvPr/>
        </p:nvGrpSpPr>
        <p:grpSpPr>
          <a:xfrm>
            <a:off x="4989623" y="3321250"/>
            <a:ext cx="369300" cy="369300"/>
            <a:chOff x="4756648" y="3286950"/>
            <a:chExt cx="369300" cy="369300"/>
          </a:xfrm>
        </p:grpSpPr>
        <p:sp>
          <p:nvSpPr>
            <p:cNvPr id="461" name="Google Shape;461;p45"/>
            <p:cNvSpPr/>
            <p:nvPr/>
          </p:nvSpPr>
          <p:spPr>
            <a:xfrm>
              <a:off x="4756648" y="3286950"/>
              <a:ext cx="369300" cy="369300"/>
            </a:xfrm>
            <a:prstGeom prst="ellipse">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62" name="Google Shape;462;p45"/>
            <p:cNvCxnSpPr/>
            <p:nvPr/>
          </p:nvCxnSpPr>
          <p:spPr>
            <a:xfrm flipH="1">
              <a:off x="4938505" y="3341025"/>
              <a:ext cx="5700" cy="122400"/>
            </a:xfrm>
            <a:prstGeom prst="straightConnector1">
              <a:avLst/>
            </a:prstGeom>
            <a:noFill/>
            <a:ln w="28575" cap="flat" cmpd="sng">
              <a:solidFill>
                <a:schemeClr val="lt1"/>
              </a:solidFill>
              <a:prstDash val="solid"/>
              <a:round/>
              <a:headEnd type="none" w="med" len="med"/>
              <a:tailEnd type="none" w="med" len="med"/>
            </a:ln>
          </p:spPr>
        </p:cxnSp>
        <p:cxnSp>
          <p:nvCxnSpPr>
            <p:cNvPr id="463" name="Google Shape;463;p45"/>
            <p:cNvCxnSpPr/>
            <p:nvPr/>
          </p:nvCxnSpPr>
          <p:spPr>
            <a:xfrm flipH="1">
              <a:off x="4936772" y="3417848"/>
              <a:ext cx="89100" cy="60300"/>
            </a:xfrm>
            <a:prstGeom prst="straightConnector1">
              <a:avLst/>
            </a:prstGeom>
            <a:noFill/>
            <a:ln w="19050" cap="flat" cmpd="sng">
              <a:solidFill>
                <a:schemeClr val="lt1"/>
              </a:solidFill>
              <a:prstDash val="solid"/>
              <a:round/>
              <a:headEnd type="none" w="med" len="med"/>
              <a:tailEnd type="none" w="med" len="med"/>
            </a:ln>
          </p:spPr>
        </p:cxnSp>
        <p:sp>
          <p:nvSpPr>
            <p:cNvPr id="464" name="Google Shape;464;p45"/>
            <p:cNvSpPr/>
            <p:nvPr/>
          </p:nvSpPr>
          <p:spPr>
            <a:xfrm>
              <a:off x="4912507" y="3442809"/>
              <a:ext cx="57600" cy="576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5" name="Google Shape;465;p45"/>
          <p:cNvSpPr txBox="1"/>
          <p:nvPr/>
        </p:nvSpPr>
        <p:spPr>
          <a:xfrm>
            <a:off x="2217150" y="3229325"/>
            <a:ext cx="1890600" cy="548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100">
                <a:solidFill>
                  <a:schemeClr val="dk1"/>
                </a:solidFill>
                <a:latin typeface="Calibri"/>
                <a:ea typeface="Calibri"/>
                <a:cs typeface="Calibri"/>
                <a:sym typeface="Calibri"/>
              </a:rPr>
              <a:t>Der </a:t>
            </a:r>
            <a:r>
              <a:rPr lang="de" sz="1100" b="1">
                <a:solidFill>
                  <a:schemeClr val="dk1"/>
                </a:solidFill>
                <a:latin typeface="Calibri"/>
                <a:ea typeface="Calibri"/>
                <a:cs typeface="Calibri"/>
                <a:sym typeface="Calibri"/>
              </a:rPr>
              <a:t>Ort</a:t>
            </a:r>
            <a:r>
              <a:rPr lang="de" sz="1100">
                <a:solidFill>
                  <a:schemeClr val="dk1"/>
                </a:solidFill>
                <a:latin typeface="Calibri"/>
                <a:ea typeface="Calibri"/>
                <a:cs typeface="Calibri"/>
                <a:sym typeface="Calibri"/>
              </a:rPr>
              <a:t>, an dem Ihr Vorhaben stattfinden soll:</a:t>
            </a:r>
            <a:endParaRPr>
              <a:latin typeface="Calibri"/>
              <a:ea typeface="Calibri"/>
              <a:cs typeface="Calibri"/>
              <a:sym typeface="Calibri"/>
            </a:endParaRPr>
          </a:p>
        </p:txBody>
      </p:sp>
      <p:sp>
        <p:nvSpPr>
          <p:cNvPr id="466" name="Google Shape;466;p45"/>
          <p:cNvSpPr txBox="1"/>
          <p:nvPr/>
        </p:nvSpPr>
        <p:spPr>
          <a:xfrm>
            <a:off x="5358925" y="3229325"/>
            <a:ext cx="1890600" cy="548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100">
                <a:solidFill>
                  <a:schemeClr val="dk1"/>
                </a:solidFill>
                <a:latin typeface="Calibri"/>
                <a:ea typeface="Calibri"/>
                <a:cs typeface="Calibri"/>
                <a:sym typeface="Calibri"/>
              </a:rPr>
              <a:t>Die </a:t>
            </a:r>
            <a:r>
              <a:rPr lang="de" sz="1100" b="1">
                <a:solidFill>
                  <a:schemeClr val="dk1"/>
                </a:solidFill>
                <a:latin typeface="Calibri"/>
                <a:ea typeface="Calibri"/>
                <a:cs typeface="Calibri"/>
                <a:sym typeface="Calibri"/>
              </a:rPr>
              <a:t>Zeit</a:t>
            </a:r>
            <a:r>
              <a:rPr lang="de" sz="1100">
                <a:solidFill>
                  <a:schemeClr val="dk1"/>
                </a:solidFill>
                <a:latin typeface="Calibri"/>
                <a:ea typeface="Calibri"/>
                <a:cs typeface="Calibri"/>
                <a:sym typeface="Calibri"/>
              </a:rPr>
              <a:t>, zu der Ihr Vorhaben stattfinden soll:</a:t>
            </a:r>
            <a:endParaRPr>
              <a:latin typeface="Calibri"/>
              <a:ea typeface="Calibri"/>
              <a:cs typeface="Calibri"/>
              <a:sym typeface="Calibri"/>
            </a:endParaRPr>
          </a:p>
        </p:txBody>
      </p:sp>
      <p:sp>
        <p:nvSpPr>
          <p:cNvPr id="467" name="Google Shape;467;p45"/>
          <p:cNvSpPr txBox="1"/>
          <p:nvPr/>
        </p:nvSpPr>
        <p:spPr>
          <a:xfrm rot="-18260">
            <a:off x="7375517" y="3328511"/>
            <a:ext cx="1073115" cy="9381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de" sz="1100" i="1">
                <a:solidFill>
                  <a:srgbClr val="980000"/>
                </a:solidFill>
                <a:latin typeface="Calibri"/>
                <a:ea typeface="Calibri"/>
                <a:cs typeface="Calibri"/>
                <a:sym typeface="Calibri"/>
              </a:rPr>
              <a:t>Termin, Dauer insgesamt, </a:t>
            </a:r>
            <a:br>
              <a:rPr lang="de" sz="1100" i="1">
                <a:solidFill>
                  <a:srgbClr val="980000"/>
                </a:solidFill>
                <a:latin typeface="Calibri"/>
                <a:ea typeface="Calibri"/>
                <a:cs typeface="Calibri"/>
                <a:sym typeface="Calibri"/>
              </a:rPr>
            </a:br>
            <a:r>
              <a:rPr lang="de" sz="1100" i="1">
                <a:solidFill>
                  <a:srgbClr val="980000"/>
                </a:solidFill>
                <a:latin typeface="Calibri"/>
                <a:ea typeface="Calibri"/>
                <a:cs typeface="Calibri"/>
                <a:sym typeface="Calibri"/>
              </a:rPr>
              <a:t>Dauer pro </a:t>
            </a:r>
            <a:endParaRPr sz="1100" i="1">
              <a:solidFill>
                <a:srgbClr val="980000"/>
              </a:solidFill>
              <a:latin typeface="Calibri"/>
              <a:ea typeface="Calibri"/>
              <a:cs typeface="Calibri"/>
              <a:sym typeface="Calibri"/>
            </a:endParaRPr>
          </a:p>
          <a:p>
            <a:pPr marL="0" lvl="0" indent="0" algn="ctr" rtl="0">
              <a:lnSpc>
                <a:spcPct val="115000"/>
              </a:lnSpc>
              <a:spcBef>
                <a:spcPts val="0"/>
              </a:spcBef>
              <a:spcAft>
                <a:spcPts val="0"/>
              </a:spcAft>
              <a:buNone/>
            </a:pPr>
            <a:r>
              <a:rPr lang="de" sz="1100" i="1">
                <a:solidFill>
                  <a:srgbClr val="980000"/>
                </a:solidFill>
                <a:latin typeface="Calibri"/>
                <a:ea typeface="Calibri"/>
                <a:cs typeface="Calibri"/>
                <a:sym typeface="Calibri"/>
              </a:rPr>
              <a:t>Session</a:t>
            </a:r>
            <a:endParaRPr sz="1100" i="1">
              <a:solidFill>
                <a:srgbClr val="A51B2A"/>
              </a:solidFill>
              <a:latin typeface="Calibri"/>
              <a:ea typeface="Calibri"/>
              <a:cs typeface="Calibri"/>
              <a:sym typeface="Calibri"/>
            </a:endParaRPr>
          </a:p>
        </p:txBody>
      </p:sp>
      <p:cxnSp>
        <p:nvCxnSpPr>
          <p:cNvPr id="468" name="Google Shape;468;p45"/>
          <p:cNvCxnSpPr/>
          <p:nvPr/>
        </p:nvCxnSpPr>
        <p:spPr>
          <a:xfrm flipH="1">
            <a:off x="7184075" y="3706775"/>
            <a:ext cx="370500" cy="130800"/>
          </a:xfrm>
          <a:prstGeom prst="straightConnector1">
            <a:avLst/>
          </a:prstGeom>
          <a:noFill/>
          <a:ln w="9525" cap="flat" cmpd="sng">
            <a:solidFill>
              <a:srgbClr val="A51B2A"/>
            </a:solidFill>
            <a:prstDash val="solid"/>
            <a:round/>
            <a:headEnd type="none" w="med" len="med"/>
            <a:tailEnd type="triangle" w="med" len="med"/>
          </a:ln>
        </p:spPr>
      </p:cxnSp>
      <p:sp>
        <p:nvSpPr>
          <p:cNvPr id="469" name="Google Shape;469;p45"/>
          <p:cNvSpPr txBox="1"/>
          <p:nvPr/>
        </p:nvSpPr>
        <p:spPr>
          <a:xfrm rot="-18260">
            <a:off x="659441" y="3326898"/>
            <a:ext cx="1073115" cy="17169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de" sz="1100">
                <a:solidFill>
                  <a:srgbClr val="980000"/>
                </a:solidFill>
                <a:latin typeface="Calibri"/>
                <a:ea typeface="Calibri"/>
                <a:cs typeface="Calibri"/>
                <a:sym typeface="Calibri"/>
              </a:rPr>
              <a:t>insbesondere der Ort für das Plenum und die Anzahl der Räume für parallele Sessions</a:t>
            </a:r>
            <a:br>
              <a:rPr lang="de" sz="1100">
                <a:solidFill>
                  <a:schemeClr val="dk1"/>
                </a:solidFill>
                <a:latin typeface="Calibri"/>
                <a:ea typeface="Calibri"/>
                <a:cs typeface="Calibri"/>
                <a:sym typeface="Calibri"/>
              </a:rPr>
            </a:br>
            <a:endParaRPr sz="1100" i="1">
              <a:solidFill>
                <a:srgbClr val="A51B2A"/>
              </a:solidFill>
              <a:latin typeface="Calibri"/>
              <a:ea typeface="Calibri"/>
              <a:cs typeface="Calibri"/>
              <a:sym typeface="Calibri"/>
            </a:endParaRPr>
          </a:p>
        </p:txBody>
      </p:sp>
      <p:cxnSp>
        <p:nvCxnSpPr>
          <p:cNvPr id="470" name="Google Shape;470;p45"/>
          <p:cNvCxnSpPr/>
          <p:nvPr/>
        </p:nvCxnSpPr>
        <p:spPr>
          <a:xfrm>
            <a:off x="1657225" y="3706775"/>
            <a:ext cx="341100" cy="234600"/>
          </a:xfrm>
          <a:prstGeom prst="straightConnector1">
            <a:avLst/>
          </a:prstGeom>
          <a:noFill/>
          <a:ln w="9525" cap="flat" cmpd="sng">
            <a:solidFill>
              <a:srgbClr val="A51B2A"/>
            </a:solidFill>
            <a:prstDash val="solid"/>
            <a:round/>
            <a:headEnd type="none" w="med" len="med"/>
            <a:tailEnd type="triangle" w="med" len="med"/>
          </a:ln>
        </p:spPr>
      </p:cxnSp>
      <p:sp>
        <p:nvSpPr>
          <p:cNvPr id="473" name="Google Shape;473;p45"/>
          <p:cNvSpPr/>
          <p:nvPr/>
        </p:nvSpPr>
        <p:spPr>
          <a:xfrm>
            <a:off x="2747500" y="350525"/>
            <a:ext cx="5232000" cy="743400"/>
          </a:xfrm>
          <a:prstGeom prst="wedgeRectCallout">
            <a:avLst>
              <a:gd name="adj1" fmla="val 49187"/>
              <a:gd name="adj2" fmla="val 75565"/>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45"/>
          <p:cNvSpPr txBox="1"/>
          <p:nvPr/>
        </p:nvSpPr>
        <p:spPr>
          <a:xfrm>
            <a:off x="2747500" y="338525"/>
            <a:ext cx="5353500" cy="938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Clr>
                <a:schemeClr val="dk1"/>
              </a:buClr>
              <a:buSzPts val="1100"/>
              <a:buFont typeface="Arial"/>
              <a:buNone/>
            </a:pPr>
            <a:r>
              <a:rPr lang="de" sz="1100">
                <a:solidFill>
                  <a:schemeClr val="lt1"/>
                </a:solidFill>
                <a:latin typeface="Calibri"/>
                <a:ea typeface="Calibri"/>
                <a:cs typeface="Calibri"/>
                <a:sym typeface="Calibri"/>
              </a:rPr>
              <a:t>Die übergreifenden Überlegungen zur Ausgangssituation, Konkretisierung des Themas, Abwägungen und Verbindungen etc. finden Sie im allgemeinen Teil des Canvases. Sie können bei Bedarf den allgemeinen Teil für jede Methode neu ausfüllen.</a:t>
            </a:r>
            <a:endParaRPr sz="1100">
              <a:solidFill>
                <a:schemeClr val="lt1"/>
              </a:solidFill>
              <a:latin typeface="Calibri"/>
              <a:ea typeface="Calibri"/>
              <a:cs typeface="Calibri"/>
              <a:sym typeface="Calibri"/>
            </a:endParaRPr>
          </a:p>
          <a:p>
            <a:pPr marL="0" lvl="0" indent="0" algn="l" rtl="0">
              <a:lnSpc>
                <a:spcPct val="115000"/>
              </a:lnSpc>
              <a:spcBef>
                <a:spcPts val="0"/>
              </a:spcBef>
              <a:spcAft>
                <a:spcPts val="0"/>
              </a:spcAft>
              <a:buNone/>
            </a:pPr>
            <a:endParaRPr sz="1100" b="1">
              <a:solidFill>
                <a:schemeClr val="lt1"/>
              </a:solidFill>
              <a:latin typeface="Calibri"/>
              <a:ea typeface="Calibri"/>
              <a:cs typeface="Calibri"/>
              <a:sym typeface="Calibri"/>
            </a:endParaRPr>
          </a:p>
        </p:txBody>
      </p:sp>
      <p:sp>
        <p:nvSpPr>
          <p:cNvPr id="475" name="Google Shape;475;p45"/>
          <p:cNvSpPr/>
          <p:nvPr/>
        </p:nvSpPr>
        <p:spPr>
          <a:xfrm>
            <a:off x="360000" y="379075"/>
            <a:ext cx="572700" cy="572700"/>
          </a:xfrm>
          <a:prstGeom prst="ellipse">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45"/>
          <p:cNvSpPr txBox="1">
            <a:spLocks noGrp="1"/>
          </p:cNvSpPr>
          <p:nvPr>
            <p:ph type="title"/>
          </p:nvPr>
        </p:nvSpPr>
        <p:spPr>
          <a:xfrm>
            <a:off x="986850" y="203855"/>
            <a:ext cx="7797300" cy="572700"/>
          </a:xfrm>
          <a:prstGeom prst="rect">
            <a:avLst/>
          </a:prstGeom>
        </p:spPr>
        <p:txBody>
          <a:bodyPr spcFirstLastPara="1" wrap="square" lIns="91425" tIns="91425" rIns="91425" bIns="91425" anchor="t" anchorCtr="0">
            <a:normAutofit fontScale="90000"/>
          </a:bodyPr>
          <a:lstStyle/>
          <a:p>
            <a:pPr marL="0" lvl="0" indent="0" algn="l" rtl="0">
              <a:lnSpc>
                <a:spcPct val="115000"/>
              </a:lnSpc>
              <a:spcBef>
                <a:spcPts val="1400"/>
              </a:spcBef>
              <a:spcAft>
                <a:spcPts val="0"/>
              </a:spcAft>
              <a:buClr>
                <a:schemeClr val="dk1"/>
              </a:buClr>
              <a:buSzPts val="1100"/>
              <a:buFont typeface="Arial"/>
              <a:buNone/>
            </a:pPr>
            <a:r>
              <a:rPr lang="de" sz="2500" dirty="0"/>
              <a:t>Barcamps</a:t>
            </a:r>
            <a:endParaRPr sz="2500" dirty="0">
              <a:solidFill>
                <a:srgbClr val="A51B2A"/>
              </a:solidFill>
            </a:endParaRPr>
          </a:p>
        </p:txBody>
      </p:sp>
      <p:sp>
        <p:nvSpPr>
          <p:cNvPr id="478" name="Google Shape;478;p45"/>
          <p:cNvSpPr/>
          <p:nvPr/>
        </p:nvSpPr>
        <p:spPr>
          <a:xfrm>
            <a:off x="8365200" y="1270700"/>
            <a:ext cx="264600" cy="315000"/>
          </a:xfrm>
          <a:prstGeom prst="mathMultiply">
            <a:avLst>
              <a:gd name="adj1" fmla="val 10667"/>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45"/>
          <p:cNvSpPr txBox="1"/>
          <p:nvPr/>
        </p:nvSpPr>
        <p:spPr>
          <a:xfrm>
            <a:off x="7922850" y="350525"/>
            <a:ext cx="1149300" cy="6927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de" sz="1100" i="1">
                <a:solidFill>
                  <a:srgbClr val="A51B2A"/>
                </a:solidFill>
                <a:latin typeface="Calibri"/>
                <a:ea typeface="Calibri"/>
                <a:cs typeface="Calibri"/>
                <a:sym typeface="Calibri"/>
              </a:rPr>
              <a:t>Verschieben Sie</a:t>
            </a:r>
            <a:br>
              <a:rPr lang="de" sz="1100" i="1">
                <a:solidFill>
                  <a:srgbClr val="A51B2A"/>
                </a:solidFill>
                <a:latin typeface="Calibri"/>
                <a:ea typeface="Calibri"/>
                <a:cs typeface="Calibri"/>
                <a:sym typeface="Calibri"/>
              </a:rPr>
            </a:br>
            <a:r>
              <a:rPr lang="de" sz="1100" i="1">
                <a:solidFill>
                  <a:srgbClr val="A51B2A"/>
                </a:solidFill>
                <a:latin typeface="Calibri"/>
                <a:ea typeface="Calibri"/>
                <a:cs typeface="Calibri"/>
                <a:sym typeface="Calibri"/>
              </a:rPr>
              <a:t>das X auf der Skala!</a:t>
            </a:r>
            <a:endParaRPr sz="1100" i="1">
              <a:solidFill>
                <a:srgbClr val="A51B2A"/>
              </a:solidFill>
              <a:latin typeface="Calibri"/>
              <a:ea typeface="Calibri"/>
              <a:cs typeface="Calibri"/>
              <a:sym typeface="Calibri"/>
            </a:endParaRPr>
          </a:p>
        </p:txBody>
      </p:sp>
      <p:cxnSp>
        <p:nvCxnSpPr>
          <p:cNvPr id="480" name="Google Shape;480;p45"/>
          <p:cNvCxnSpPr/>
          <p:nvPr/>
        </p:nvCxnSpPr>
        <p:spPr>
          <a:xfrm>
            <a:off x="8486400" y="965225"/>
            <a:ext cx="22200" cy="276300"/>
          </a:xfrm>
          <a:prstGeom prst="straightConnector1">
            <a:avLst/>
          </a:prstGeom>
          <a:noFill/>
          <a:ln w="9525" cap="flat" cmpd="sng">
            <a:solidFill>
              <a:srgbClr val="A51B2A"/>
            </a:solidFill>
            <a:prstDash val="solid"/>
            <a:round/>
            <a:headEnd type="none" w="med" len="med"/>
            <a:tailEnd type="triangle" w="med" len="med"/>
          </a:ln>
        </p:spPr>
      </p:cxnSp>
      <p:sp>
        <p:nvSpPr>
          <p:cNvPr id="35" name="Textfeld 34">
            <a:extLst>
              <a:ext uri="{FF2B5EF4-FFF2-40B4-BE49-F238E27FC236}">
                <a16:creationId xmlns:a16="http://schemas.microsoft.com/office/drawing/2014/main" id="{44288ACF-0E82-EAC7-1064-6C9E823E878B}"/>
              </a:ext>
            </a:extLst>
          </p:cNvPr>
          <p:cNvSpPr txBox="1"/>
          <p:nvPr/>
        </p:nvSpPr>
        <p:spPr>
          <a:xfrm>
            <a:off x="2896496" y="2437491"/>
            <a:ext cx="5733303" cy="343870"/>
          </a:xfrm>
          <a:prstGeom prst="rect">
            <a:avLst/>
          </a:prstGeom>
          <a:noFill/>
        </p:spPr>
        <p:txBody>
          <a:bodyPr wrap="square" rtlCol="0">
            <a:normAutofit/>
          </a:bodyPr>
          <a:lstStyle/>
          <a:p>
            <a:endParaRPr lang="de-DE" dirty="0"/>
          </a:p>
        </p:txBody>
      </p:sp>
      <p:sp>
        <p:nvSpPr>
          <p:cNvPr id="37" name="Textfeld 36">
            <a:extLst>
              <a:ext uri="{FF2B5EF4-FFF2-40B4-BE49-F238E27FC236}">
                <a16:creationId xmlns:a16="http://schemas.microsoft.com/office/drawing/2014/main" id="{297F774F-43E1-0B40-060C-7159671AC7B3}"/>
              </a:ext>
            </a:extLst>
          </p:cNvPr>
          <p:cNvSpPr txBox="1"/>
          <p:nvPr/>
        </p:nvSpPr>
        <p:spPr>
          <a:xfrm>
            <a:off x="1833241" y="3724031"/>
            <a:ext cx="2430831" cy="1080944"/>
          </a:xfrm>
          <a:prstGeom prst="rect">
            <a:avLst/>
          </a:prstGeom>
          <a:noFill/>
        </p:spPr>
        <p:txBody>
          <a:bodyPr wrap="square" rtlCol="0">
            <a:normAutofit/>
          </a:bodyPr>
          <a:lstStyle/>
          <a:p>
            <a:endParaRPr lang="de-DE" dirty="0"/>
          </a:p>
        </p:txBody>
      </p:sp>
      <p:sp>
        <p:nvSpPr>
          <p:cNvPr id="38" name="Textfeld 37">
            <a:extLst>
              <a:ext uri="{FF2B5EF4-FFF2-40B4-BE49-F238E27FC236}">
                <a16:creationId xmlns:a16="http://schemas.microsoft.com/office/drawing/2014/main" id="{451DF80A-D3B5-BDBE-2EB2-5217D9350DA1}"/>
              </a:ext>
            </a:extLst>
          </p:cNvPr>
          <p:cNvSpPr txBox="1"/>
          <p:nvPr/>
        </p:nvSpPr>
        <p:spPr>
          <a:xfrm>
            <a:off x="4906050" y="3745296"/>
            <a:ext cx="2430831" cy="1080944"/>
          </a:xfrm>
          <a:prstGeom prst="rect">
            <a:avLst/>
          </a:prstGeom>
          <a:noFill/>
        </p:spPr>
        <p:txBody>
          <a:bodyPr wrap="square" rtlCol="0">
            <a:normAutofit/>
          </a:bodyPr>
          <a:lstStyle/>
          <a:p>
            <a:endParaRPr lang="de-DE"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84"/>
        <p:cNvGrpSpPr/>
        <p:nvPr/>
      </p:nvGrpSpPr>
      <p:grpSpPr>
        <a:xfrm>
          <a:off x="0" y="0"/>
          <a:ext cx="0" cy="0"/>
          <a:chOff x="0" y="0"/>
          <a:chExt cx="0" cy="0"/>
        </a:xfrm>
      </p:grpSpPr>
      <p:grpSp>
        <p:nvGrpSpPr>
          <p:cNvPr id="485" name="Google Shape;485;p46"/>
          <p:cNvGrpSpPr/>
          <p:nvPr/>
        </p:nvGrpSpPr>
        <p:grpSpPr>
          <a:xfrm>
            <a:off x="335338" y="278400"/>
            <a:ext cx="3827400" cy="4586700"/>
            <a:chOff x="335338" y="278400"/>
            <a:chExt cx="3827400" cy="4586700"/>
          </a:xfrm>
        </p:grpSpPr>
        <p:grpSp>
          <p:nvGrpSpPr>
            <p:cNvPr id="486" name="Google Shape;486;p46"/>
            <p:cNvGrpSpPr/>
            <p:nvPr/>
          </p:nvGrpSpPr>
          <p:grpSpPr>
            <a:xfrm>
              <a:off x="335338" y="278400"/>
              <a:ext cx="3827400" cy="4586700"/>
              <a:chOff x="335338" y="278400"/>
              <a:chExt cx="3827400" cy="4586700"/>
            </a:xfrm>
          </p:grpSpPr>
          <p:sp>
            <p:nvSpPr>
              <p:cNvPr id="487" name="Google Shape;487;p46"/>
              <p:cNvSpPr/>
              <p:nvPr/>
            </p:nvSpPr>
            <p:spPr>
              <a:xfrm>
                <a:off x="335338" y="278400"/>
                <a:ext cx="3827400" cy="4586700"/>
              </a:xfrm>
              <a:prstGeom prst="foldedCorner">
                <a:avLst>
                  <a:gd name="adj" fmla="val 16667"/>
                </a:avLst>
              </a:prstGeom>
              <a:solidFill>
                <a:schemeClr val="lt2"/>
              </a:solidFill>
              <a:ln>
                <a:noFill/>
              </a:ln>
              <a:effectLst>
                <a:outerShdw blurRad="57150" dist="19050"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88" name="Google Shape;488;p46"/>
              <p:cNvCxnSpPr/>
              <p:nvPr/>
            </p:nvCxnSpPr>
            <p:spPr>
              <a:xfrm>
                <a:off x="698328" y="1252300"/>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489" name="Google Shape;489;p46"/>
              <p:cNvCxnSpPr/>
              <p:nvPr/>
            </p:nvCxnSpPr>
            <p:spPr>
              <a:xfrm>
                <a:off x="698328" y="1544143"/>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490" name="Google Shape;490;p46"/>
              <p:cNvCxnSpPr/>
              <p:nvPr/>
            </p:nvCxnSpPr>
            <p:spPr>
              <a:xfrm>
                <a:off x="698328" y="1835986"/>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491" name="Google Shape;491;p46"/>
              <p:cNvCxnSpPr/>
              <p:nvPr/>
            </p:nvCxnSpPr>
            <p:spPr>
              <a:xfrm>
                <a:off x="698328" y="2127830"/>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492" name="Google Shape;492;p46"/>
              <p:cNvCxnSpPr/>
              <p:nvPr/>
            </p:nvCxnSpPr>
            <p:spPr>
              <a:xfrm>
                <a:off x="698328" y="2419673"/>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493" name="Google Shape;493;p46"/>
              <p:cNvCxnSpPr/>
              <p:nvPr/>
            </p:nvCxnSpPr>
            <p:spPr>
              <a:xfrm>
                <a:off x="698328" y="2711516"/>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494" name="Google Shape;494;p46"/>
              <p:cNvCxnSpPr/>
              <p:nvPr/>
            </p:nvCxnSpPr>
            <p:spPr>
              <a:xfrm>
                <a:off x="698328" y="3003359"/>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495" name="Google Shape;495;p46"/>
              <p:cNvCxnSpPr/>
              <p:nvPr/>
            </p:nvCxnSpPr>
            <p:spPr>
              <a:xfrm>
                <a:off x="698328" y="3295202"/>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496" name="Google Shape;496;p46"/>
              <p:cNvCxnSpPr/>
              <p:nvPr/>
            </p:nvCxnSpPr>
            <p:spPr>
              <a:xfrm>
                <a:off x="698328" y="3587045"/>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497" name="Google Shape;497;p46"/>
              <p:cNvCxnSpPr/>
              <p:nvPr/>
            </p:nvCxnSpPr>
            <p:spPr>
              <a:xfrm>
                <a:off x="698328" y="3878889"/>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498" name="Google Shape;498;p46"/>
              <p:cNvCxnSpPr/>
              <p:nvPr/>
            </p:nvCxnSpPr>
            <p:spPr>
              <a:xfrm>
                <a:off x="698328" y="4170732"/>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499" name="Google Shape;499;p46"/>
              <p:cNvCxnSpPr/>
              <p:nvPr/>
            </p:nvCxnSpPr>
            <p:spPr>
              <a:xfrm rot="10800000" flipH="1">
                <a:off x="698328" y="4462575"/>
                <a:ext cx="2816100" cy="3000"/>
              </a:xfrm>
              <a:prstGeom prst="straightConnector1">
                <a:avLst/>
              </a:prstGeom>
              <a:noFill/>
              <a:ln w="28575" cap="flat" cmpd="sng">
                <a:solidFill>
                  <a:schemeClr val="lt1"/>
                </a:solidFill>
                <a:prstDash val="solid"/>
                <a:round/>
                <a:headEnd type="none" w="med" len="med"/>
                <a:tailEnd type="none" w="med" len="med"/>
              </a:ln>
            </p:spPr>
          </p:cxnSp>
        </p:grpSp>
        <p:pic>
          <p:nvPicPr>
            <p:cNvPr id="500" name="Google Shape;500;p46"/>
            <p:cNvPicPr preferRelativeResize="0"/>
            <p:nvPr/>
          </p:nvPicPr>
          <p:blipFill>
            <a:blip r:embed="rId3">
              <a:alphaModFix/>
            </a:blip>
            <a:stretch>
              <a:fillRect/>
            </a:stretch>
          </p:blipFill>
          <p:spPr>
            <a:xfrm>
              <a:off x="489388" y="449000"/>
              <a:ext cx="467574" cy="467574"/>
            </a:xfrm>
            <a:prstGeom prst="rect">
              <a:avLst/>
            </a:prstGeom>
            <a:noFill/>
            <a:ln>
              <a:noFill/>
            </a:ln>
          </p:spPr>
        </p:pic>
        <p:sp>
          <p:nvSpPr>
            <p:cNvPr id="501" name="Google Shape;501;p46"/>
            <p:cNvSpPr txBox="1"/>
            <p:nvPr/>
          </p:nvSpPr>
          <p:spPr>
            <a:xfrm>
              <a:off x="1003913" y="375288"/>
              <a:ext cx="3000000" cy="581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200">
                  <a:solidFill>
                    <a:srgbClr val="505050"/>
                  </a:solidFill>
                  <a:latin typeface="Calibri"/>
                  <a:ea typeface="Calibri"/>
                  <a:cs typeface="Calibri"/>
                  <a:sym typeface="Calibri"/>
                </a:rPr>
                <a:t>An welchen weiteren </a:t>
              </a:r>
              <a:r>
                <a:rPr lang="de" sz="1200" b="1">
                  <a:solidFill>
                    <a:srgbClr val="505050"/>
                  </a:solidFill>
                  <a:latin typeface="Calibri"/>
                  <a:ea typeface="Calibri"/>
                  <a:cs typeface="Calibri"/>
                  <a:sym typeface="Calibri"/>
                </a:rPr>
                <a:t>Stellschrauben </a:t>
              </a:r>
              <a:r>
                <a:rPr lang="de" sz="1200">
                  <a:solidFill>
                    <a:srgbClr val="505050"/>
                  </a:solidFill>
                  <a:latin typeface="Calibri"/>
                  <a:ea typeface="Calibri"/>
                  <a:cs typeface="Calibri"/>
                  <a:sym typeface="Calibri"/>
                </a:rPr>
                <a:t>möchten Sie drehen? In welche Richtung?</a:t>
              </a:r>
              <a:endParaRPr sz="1500">
                <a:solidFill>
                  <a:srgbClr val="505050"/>
                </a:solidFill>
                <a:latin typeface="Calibri"/>
                <a:ea typeface="Calibri"/>
                <a:cs typeface="Calibri"/>
                <a:sym typeface="Calibri"/>
              </a:endParaRPr>
            </a:p>
          </p:txBody>
        </p:sp>
      </p:grpSp>
      <p:sp>
        <p:nvSpPr>
          <p:cNvPr id="502" name="Google Shape;502;p46"/>
          <p:cNvSpPr txBox="1"/>
          <p:nvPr/>
        </p:nvSpPr>
        <p:spPr>
          <a:xfrm>
            <a:off x="3440807" y="908226"/>
            <a:ext cx="1624800" cy="19578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de" sz="1100" i="1">
                <a:solidFill>
                  <a:srgbClr val="980000"/>
                </a:solidFill>
                <a:latin typeface="Calibri"/>
                <a:ea typeface="Calibri"/>
                <a:cs typeface="Calibri"/>
                <a:sym typeface="Calibri"/>
              </a:rPr>
              <a:t>z.B. Methoden für gemeinsamen Auftakt / Abschluss / Zwischenstopp; Dokumentation; Rekrutierung / Stimulierung von Sessionangeboten</a:t>
            </a:r>
            <a:br>
              <a:rPr lang="de" sz="1100" i="1">
                <a:solidFill>
                  <a:schemeClr val="dk1"/>
                </a:solidFill>
                <a:latin typeface="Calibri"/>
                <a:ea typeface="Calibri"/>
                <a:cs typeface="Calibri"/>
                <a:sym typeface="Calibri"/>
              </a:rPr>
            </a:br>
            <a:endParaRPr i="1">
              <a:latin typeface="Calibri"/>
              <a:ea typeface="Calibri"/>
              <a:cs typeface="Calibri"/>
              <a:sym typeface="Calibri"/>
            </a:endParaRPr>
          </a:p>
        </p:txBody>
      </p:sp>
      <p:cxnSp>
        <p:nvCxnSpPr>
          <p:cNvPr id="503" name="Google Shape;503;p46"/>
          <p:cNvCxnSpPr/>
          <p:nvPr/>
        </p:nvCxnSpPr>
        <p:spPr>
          <a:xfrm rot="10800000">
            <a:off x="3876788" y="659175"/>
            <a:ext cx="381300" cy="257400"/>
          </a:xfrm>
          <a:prstGeom prst="straightConnector1">
            <a:avLst/>
          </a:prstGeom>
          <a:noFill/>
          <a:ln w="9525" cap="flat" cmpd="sng">
            <a:solidFill>
              <a:srgbClr val="A51B2A"/>
            </a:solidFill>
            <a:prstDash val="solid"/>
            <a:round/>
            <a:headEnd type="none" w="med" len="med"/>
            <a:tailEnd type="triangle" w="med" len="med"/>
          </a:ln>
        </p:spPr>
      </p:cxnSp>
      <p:grpSp>
        <p:nvGrpSpPr>
          <p:cNvPr id="504" name="Google Shape;504;p46"/>
          <p:cNvGrpSpPr/>
          <p:nvPr/>
        </p:nvGrpSpPr>
        <p:grpSpPr>
          <a:xfrm>
            <a:off x="4981263" y="278400"/>
            <a:ext cx="3827400" cy="4586700"/>
            <a:chOff x="4981263" y="278400"/>
            <a:chExt cx="3827400" cy="4586700"/>
          </a:xfrm>
        </p:grpSpPr>
        <p:grpSp>
          <p:nvGrpSpPr>
            <p:cNvPr id="505" name="Google Shape;505;p46"/>
            <p:cNvGrpSpPr/>
            <p:nvPr/>
          </p:nvGrpSpPr>
          <p:grpSpPr>
            <a:xfrm>
              <a:off x="4981263" y="278400"/>
              <a:ext cx="3827400" cy="4586700"/>
              <a:chOff x="4981263" y="278400"/>
              <a:chExt cx="3827400" cy="4586700"/>
            </a:xfrm>
          </p:grpSpPr>
          <p:sp>
            <p:nvSpPr>
              <p:cNvPr id="506" name="Google Shape;506;p46"/>
              <p:cNvSpPr/>
              <p:nvPr/>
            </p:nvSpPr>
            <p:spPr>
              <a:xfrm>
                <a:off x="4981263" y="278400"/>
                <a:ext cx="3827400" cy="4586700"/>
              </a:xfrm>
              <a:prstGeom prst="foldedCorner">
                <a:avLst>
                  <a:gd name="adj" fmla="val 16667"/>
                </a:avLst>
              </a:prstGeom>
              <a:solidFill>
                <a:schemeClr val="lt2"/>
              </a:solidFill>
              <a:ln>
                <a:noFill/>
              </a:ln>
              <a:effectLst>
                <a:outerShdw blurRad="57150" dist="19050"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07" name="Google Shape;507;p46"/>
              <p:cNvCxnSpPr/>
              <p:nvPr/>
            </p:nvCxnSpPr>
            <p:spPr>
              <a:xfrm>
                <a:off x="5344253" y="1252300"/>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508" name="Google Shape;508;p46"/>
              <p:cNvCxnSpPr/>
              <p:nvPr/>
            </p:nvCxnSpPr>
            <p:spPr>
              <a:xfrm>
                <a:off x="5344253" y="1544143"/>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509" name="Google Shape;509;p46"/>
              <p:cNvCxnSpPr/>
              <p:nvPr/>
            </p:nvCxnSpPr>
            <p:spPr>
              <a:xfrm>
                <a:off x="5344253" y="1835986"/>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510" name="Google Shape;510;p46"/>
              <p:cNvCxnSpPr/>
              <p:nvPr/>
            </p:nvCxnSpPr>
            <p:spPr>
              <a:xfrm>
                <a:off x="5344253" y="2127830"/>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511" name="Google Shape;511;p46"/>
              <p:cNvCxnSpPr/>
              <p:nvPr/>
            </p:nvCxnSpPr>
            <p:spPr>
              <a:xfrm>
                <a:off x="5344253" y="2419673"/>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512" name="Google Shape;512;p46"/>
              <p:cNvCxnSpPr/>
              <p:nvPr/>
            </p:nvCxnSpPr>
            <p:spPr>
              <a:xfrm>
                <a:off x="5344253" y="2711516"/>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513" name="Google Shape;513;p46"/>
              <p:cNvCxnSpPr/>
              <p:nvPr/>
            </p:nvCxnSpPr>
            <p:spPr>
              <a:xfrm>
                <a:off x="5344253" y="3003359"/>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514" name="Google Shape;514;p46"/>
              <p:cNvCxnSpPr/>
              <p:nvPr/>
            </p:nvCxnSpPr>
            <p:spPr>
              <a:xfrm>
                <a:off x="5344253" y="3295202"/>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515" name="Google Shape;515;p46"/>
              <p:cNvCxnSpPr/>
              <p:nvPr/>
            </p:nvCxnSpPr>
            <p:spPr>
              <a:xfrm>
                <a:off x="5344253" y="3587045"/>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516" name="Google Shape;516;p46"/>
              <p:cNvCxnSpPr/>
              <p:nvPr/>
            </p:nvCxnSpPr>
            <p:spPr>
              <a:xfrm>
                <a:off x="5344253" y="3878889"/>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517" name="Google Shape;517;p46"/>
              <p:cNvCxnSpPr/>
              <p:nvPr/>
            </p:nvCxnSpPr>
            <p:spPr>
              <a:xfrm>
                <a:off x="5344253" y="4170732"/>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518" name="Google Shape;518;p46"/>
              <p:cNvCxnSpPr/>
              <p:nvPr/>
            </p:nvCxnSpPr>
            <p:spPr>
              <a:xfrm rot="10800000" flipH="1">
                <a:off x="5344253" y="4462575"/>
                <a:ext cx="2816100" cy="3000"/>
              </a:xfrm>
              <a:prstGeom prst="straightConnector1">
                <a:avLst/>
              </a:prstGeom>
              <a:noFill/>
              <a:ln w="28575" cap="flat" cmpd="sng">
                <a:solidFill>
                  <a:schemeClr val="lt1"/>
                </a:solidFill>
                <a:prstDash val="solid"/>
                <a:round/>
                <a:headEnd type="none" w="med" len="med"/>
                <a:tailEnd type="none" w="med" len="med"/>
              </a:ln>
            </p:spPr>
          </p:cxnSp>
        </p:grpSp>
        <p:sp>
          <p:nvSpPr>
            <p:cNvPr id="519" name="Google Shape;519;p46"/>
            <p:cNvSpPr txBox="1"/>
            <p:nvPr/>
          </p:nvSpPr>
          <p:spPr>
            <a:xfrm>
              <a:off x="5555838" y="375300"/>
              <a:ext cx="3000000" cy="581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200">
                  <a:solidFill>
                    <a:schemeClr val="dk1"/>
                  </a:solidFill>
                  <a:latin typeface="Calibri"/>
                  <a:ea typeface="Calibri"/>
                  <a:cs typeface="Calibri"/>
                  <a:sym typeface="Calibri"/>
                </a:rPr>
                <a:t>Ihre offenen </a:t>
              </a:r>
              <a:r>
                <a:rPr lang="de" sz="1200" b="1">
                  <a:solidFill>
                    <a:schemeClr val="dk1"/>
                  </a:solidFill>
                  <a:latin typeface="Calibri"/>
                  <a:ea typeface="Calibri"/>
                  <a:cs typeface="Calibri"/>
                  <a:sym typeface="Calibri"/>
                </a:rPr>
                <a:t>Fragen</a:t>
              </a:r>
              <a:r>
                <a:rPr lang="de" sz="1200">
                  <a:solidFill>
                    <a:schemeClr val="dk1"/>
                  </a:solidFill>
                  <a:latin typeface="Calibri"/>
                  <a:ea typeface="Calibri"/>
                  <a:cs typeface="Calibri"/>
                  <a:sym typeface="Calibri"/>
                </a:rPr>
                <a:t> speziell zu dieser Methode … </a:t>
              </a:r>
              <a:endParaRPr sz="1500">
                <a:latin typeface="Calibri"/>
                <a:ea typeface="Calibri"/>
                <a:cs typeface="Calibri"/>
                <a:sym typeface="Calibri"/>
              </a:endParaRPr>
            </a:p>
          </p:txBody>
        </p:sp>
        <p:sp>
          <p:nvSpPr>
            <p:cNvPr id="520" name="Google Shape;520;p46"/>
            <p:cNvSpPr txBox="1"/>
            <p:nvPr/>
          </p:nvSpPr>
          <p:spPr>
            <a:xfrm>
              <a:off x="5124288" y="289050"/>
              <a:ext cx="514800" cy="754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 sz="3700" b="1">
                  <a:solidFill>
                    <a:srgbClr val="C4C4C4"/>
                  </a:solidFill>
                  <a:latin typeface="Calibri"/>
                  <a:ea typeface="Calibri"/>
                  <a:cs typeface="Calibri"/>
                  <a:sym typeface="Calibri"/>
                </a:rPr>
                <a:t>?</a:t>
              </a:r>
              <a:endParaRPr sz="3700" b="1">
                <a:solidFill>
                  <a:srgbClr val="C4C4C4"/>
                </a:solidFill>
                <a:latin typeface="Calibri"/>
                <a:ea typeface="Calibri"/>
                <a:cs typeface="Calibri"/>
                <a:sym typeface="Calibri"/>
              </a:endParaRPr>
            </a:p>
          </p:txBody>
        </p:sp>
      </p:grpSp>
      <p:sp>
        <p:nvSpPr>
          <p:cNvPr id="521" name="Google Shape;521;p46"/>
          <p:cNvSpPr txBox="1"/>
          <p:nvPr/>
        </p:nvSpPr>
        <p:spPr>
          <a:xfrm>
            <a:off x="5291975" y="1077875"/>
            <a:ext cx="2765100" cy="3417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p:txBody>
      </p:sp>
      <p:sp>
        <p:nvSpPr>
          <p:cNvPr id="522" name="Google Shape;522;p46"/>
          <p:cNvSpPr txBox="1"/>
          <p:nvPr/>
        </p:nvSpPr>
        <p:spPr>
          <a:xfrm>
            <a:off x="705675" y="1077875"/>
            <a:ext cx="2765100" cy="3417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p:txBody>
      </p:sp>
      <p:sp>
        <p:nvSpPr>
          <p:cNvPr id="40" name="Textfeld 39">
            <a:extLst>
              <a:ext uri="{FF2B5EF4-FFF2-40B4-BE49-F238E27FC236}">
                <a16:creationId xmlns:a16="http://schemas.microsoft.com/office/drawing/2014/main" id="{246C0DA3-7B7D-D6C3-7B1B-484295836ED3}"/>
              </a:ext>
            </a:extLst>
          </p:cNvPr>
          <p:cNvSpPr txBox="1"/>
          <p:nvPr/>
        </p:nvSpPr>
        <p:spPr>
          <a:xfrm>
            <a:off x="710781" y="1029657"/>
            <a:ext cx="3130331" cy="3465218"/>
          </a:xfrm>
          <a:prstGeom prst="rect">
            <a:avLst/>
          </a:prstGeom>
          <a:noFill/>
        </p:spPr>
        <p:txBody>
          <a:bodyPr wrap="square" rtlCol="0">
            <a:normAutofit/>
          </a:bodyPr>
          <a:lstStyle/>
          <a:p>
            <a:endParaRPr lang="de-DE" dirty="0"/>
          </a:p>
        </p:txBody>
      </p:sp>
      <p:sp>
        <p:nvSpPr>
          <p:cNvPr id="41" name="Textfeld 40">
            <a:extLst>
              <a:ext uri="{FF2B5EF4-FFF2-40B4-BE49-F238E27FC236}">
                <a16:creationId xmlns:a16="http://schemas.microsoft.com/office/drawing/2014/main" id="{5D407465-D6A8-312E-F0E5-116FE673E7F9}"/>
              </a:ext>
            </a:extLst>
          </p:cNvPr>
          <p:cNvSpPr txBox="1"/>
          <p:nvPr/>
        </p:nvSpPr>
        <p:spPr>
          <a:xfrm>
            <a:off x="5346576" y="1040289"/>
            <a:ext cx="3130331" cy="3465218"/>
          </a:xfrm>
          <a:prstGeom prst="rect">
            <a:avLst/>
          </a:prstGeom>
          <a:noFill/>
        </p:spPr>
        <p:txBody>
          <a:bodyPr wrap="square" rtlCol="0">
            <a:normAutofit/>
          </a:bodyPr>
          <a:lstStyle/>
          <a:p>
            <a:endParaRPr lang="de-D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526"/>
        <p:cNvGrpSpPr/>
        <p:nvPr/>
      </p:nvGrpSpPr>
      <p:grpSpPr>
        <a:xfrm>
          <a:off x="0" y="0"/>
          <a:ext cx="0" cy="0"/>
          <a:chOff x="0" y="0"/>
          <a:chExt cx="0" cy="0"/>
        </a:xfrm>
      </p:grpSpPr>
      <p:sp>
        <p:nvSpPr>
          <p:cNvPr id="527" name="Google Shape;527;p47"/>
          <p:cNvSpPr/>
          <p:nvPr/>
        </p:nvSpPr>
        <p:spPr>
          <a:xfrm>
            <a:off x="360000" y="1152275"/>
            <a:ext cx="8462400" cy="1942500"/>
          </a:xfrm>
          <a:prstGeom prst="roundRect">
            <a:avLst>
              <a:gd name="adj" fmla="val 1504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28" name="Google Shape;528;p47"/>
          <p:cNvCxnSpPr/>
          <p:nvPr/>
        </p:nvCxnSpPr>
        <p:spPr>
          <a:xfrm rot="10800000" flipH="1">
            <a:off x="360000" y="2109125"/>
            <a:ext cx="8409600" cy="7800"/>
          </a:xfrm>
          <a:prstGeom prst="straightConnector1">
            <a:avLst/>
          </a:prstGeom>
          <a:noFill/>
          <a:ln w="28575" cap="flat" cmpd="sng">
            <a:solidFill>
              <a:srgbClr val="A51B2A"/>
            </a:solidFill>
            <a:prstDash val="solid"/>
            <a:round/>
            <a:headEnd type="none" w="med" len="med"/>
            <a:tailEnd type="stealth" w="med" len="med"/>
          </a:ln>
        </p:spPr>
      </p:cxnSp>
      <p:sp>
        <p:nvSpPr>
          <p:cNvPr id="529" name="Google Shape;529;p47"/>
          <p:cNvSpPr txBox="1"/>
          <p:nvPr/>
        </p:nvSpPr>
        <p:spPr>
          <a:xfrm>
            <a:off x="446400" y="1749800"/>
            <a:ext cx="8251200" cy="397001"/>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200" dirty="0">
                <a:solidFill>
                  <a:schemeClr val="dk1"/>
                </a:solidFill>
                <a:latin typeface="Calibri"/>
                <a:ea typeface="Calibri"/>
                <a:cs typeface="Calibri"/>
                <a:sym typeface="Calibri"/>
              </a:rPr>
              <a:t>einzelne interessierte Personen	Team 	 komplettes Kollegium	Schulgemeinschaft	 öffentlich</a:t>
            </a:r>
            <a:endParaRPr sz="1500" dirty="0">
              <a:latin typeface="Calibri"/>
              <a:ea typeface="Calibri"/>
              <a:cs typeface="Calibri"/>
              <a:sym typeface="Calibri"/>
            </a:endParaRPr>
          </a:p>
        </p:txBody>
      </p:sp>
      <p:sp>
        <p:nvSpPr>
          <p:cNvPr id="530" name="Google Shape;530;p47"/>
          <p:cNvSpPr txBox="1"/>
          <p:nvPr/>
        </p:nvSpPr>
        <p:spPr>
          <a:xfrm>
            <a:off x="446400" y="1228100"/>
            <a:ext cx="3000000" cy="3693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200" b="1">
                <a:solidFill>
                  <a:srgbClr val="505050"/>
                </a:solidFill>
              </a:rPr>
              <a:t>Kreis der teilnehmenden</a:t>
            </a:r>
            <a:r>
              <a:rPr lang="de" sz="1200">
                <a:solidFill>
                  <a:srgbClr val="212121"/>
                </a:solidFill>
              </a:rPr>
              <a:t> </a:t>
            </a:r>
            <a:r>
              <a:rPr lang="de" sz="1200" b="1">
                <a:solidFill>
                  <a:srgbClr val="212121"/>
                </a:solidFill>
              </a:rPr>
              <a:t>Personen</a:t>
            </a:r>
            <a:endParaRPr sz="1500">
              <a:solidFill>
                <a:srgbClr val="212121"/>
              </a:solidFill>
            </a:endParaRPr>
          </a:p>
        </p:txBody>
      </p:sp>
      <p:sp>
        <p:nvSpPr>
          <p:cNvPr id="531" name="Google Shape;531;p47"/>
          <p:cNvSpPr txBox="1"/>
          <p:nvPr/>
        </p:nvSpPr>
        <p:spPr>
          <a:xfrm>
            <a:off x="446400" y="2387100"/>
            <a:ext cx="3000000" cy="3693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200" b="1">
                <a:solidFill>
                  <a:srgbClr val="505050"/>
                </a:solidFill>
                <a:latin typeface="Calibri"/>
                <a:ea typeface="Calibri"/>
                <a:cs typeface="Calibri"/>
                <a:sym typeface="Calibri"/>
              </a:rPr>
              <a:t>Definieren Sie den Kreis genauer: </a:t>
            </a:r>
            <a:endParaRPr b="1">
              <a:solidFill>
                <a:srgbClr val="505050"/>
              </a:solidFill>
            </a:endParaRPr>
          </a:p>
        </p:txBody>
      </p:sp>
      <p:cxnSp>
        <p:nvCxnSpPr>
          <p:cNvPr id="532" name="Google Shape;532;p47"/>
          <p:cNvCxnSpPr/>
          <p:nvPr/>
        </p:nvCxnSpPr>
        <p:spPr>
          <a:xfrm>
            <a:off x="2886250" y="2756400"/>
            <a:ext cx="5688900" cy="0"/>
          </a:xfrm>
          <a:prstGeom prst="straightConnector1">
            <a:avLst/>
          </a:prstGeom>
          <a:noFill/>
          <a:ln w="28575" cap="flat" cmpd="sng">
            <a:solidFill>
              <a:schemeClr val="lt1"/>
            </a:solidFill>
            <a:prstDash val="solid"/>
            <a:round/>
            <a:headEnd type="none" w="med" len="med"/>
            <a:tailEnd type="none" w="med" len="med"/>
          </a:ln>
        </p:spPr>
      </p:cxnSp>
      <p:sp>
        <p:nvSpPr>
          <p:cNvPr id="534" name="Google Shape;534;p47"/>
          <p:cNvSpPr/>
          <p:nvPr/>
        </p:nvSpPr>
        <p:spPr>
          <a:xfrm>
            <a:off x="446400" y="3219075"/>
            <a:ext cx="2547000" cy="1748700"/>
          </a:xfrm>
          <a:prstGeom prst="roundRect">
            <a:avLst>
              <a:gd name="adj" fmla="val 1504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35" name="Google Shape;535;p47"/>
          <p:cNvGrpSpPr/>
          <p:nvPr/>
        </p:nvGrpSpPr>
        <p:grpSpPr>
          <a:xfrm>
            <a:off x="548975" y="3219079"/>
            <a:ext cx="437884" cy="437884"/>
            <a:chOff x="2151775" y="3229389"/>
            <a:chExt cx="462000" cy="462000"/>
          </a:xfrm>
        </p:grpSpPr>
        <p:sp>
          <p:nvSpPr>
            <p:cNvPr id="536" name="Google Shape;536;p47"/>
            <p:cNvSpPr/>
            <p:nvPr/>
          </p:nvSpPr>
          <p:spPr>
            <a:xfrm rot="8100000">
              <a:off x="2218797" y="3297684"/>
              <a:ext cx="327956" cy="325411"/>
            </a:xfrm>
            <a:prstGeom prst="teardrop">
              <a:avLst>
                <a:gd name="adj" fmla="val 123209"/>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47"/>
            <p:cNvSpPr/>
            <p:nvPr/>
          </p:nvSpPr>
          <p:spPr>
            <a:xfrm>
              <a:off x="2329244" y="3406969"/>
              <a:ext cx="106800" cy="1068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38" name="Google Shape;538;p47"/>
          <p:cNvSpPr/>
          <p:nvPr/>
        </p:nvSpPr>
        <p:spPr>
          <a:xfrm>
            <a:off x="3291295" y="3219075"/>
            <a:ext cx="2547000" cy="1748700"/>
          </a:xfrm>
          <a:prstGeom prst="roundRect">
            <a:avLst>
              <a:gd name="adj" fmla="val 1504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39" name="Google Shape;539;p47"/>
          <p:cNvGrpSpPr/>
          <p:nvPr/>
        </p:nvGrpSpPr>
        <p:grpSpPr>
          <a:xfrm>
            <a:off x="3434848" y="3311000"/>
            <a:ext cx="369300" cy="369300"/>
            <a:chOff x="4756648" y="3286950"/>
            <a:chExt cx="369300" cy="369300"/>
          </a:xfrm>
        </p:grpSpPr>
        <p:sp>
          <p:nvSpPr>
            <p:cNvPr id="540" name="Google Shape;540;p47"/>
            <p:cNvSpPr/>
            <p:nvPr/>
          </p:nvSpPr>
          <p:spPr>
            <a:xfrm>
              <a:off x="4756648" y="3286950"/>
              <a:ext cx="369300" cy="369300"/>
            </a:xfrm>
            <a:prstGeom prst="ellipse">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41" name="Google Shape;541;p47"/>
            <p:cNvCxnSpPr/>
            <p:nvPr/>
          </p:nvCxnSpPr>
          <p:spPr>
            <a:xfrm flipH="1">
              <a:off x="4938505" y="3341025"/>
              <a:ext cx="5700" cy="122400"/>
            </a:xfrm>
            <a:prstGeom prst="straightConnector1">
              <a:avLst/>
            </a:prstGeom>
            <a:noFill/>
            <a:ln w="28575" cap="flat" cmpd="sng">
              <a:solidFill>
                <a:schemeClr val="lt1"/>
              </a:solidFill>
              <a:prstDash val="solid"/>
              <a:round/>
              <a:headEnd type="none" w="med" len="med"/>
              <a:tailEnd type="none" w="med" len="med"/>
            </a:ln>
          </p:spPr>
        </p:cxnSp>
        <p:cxnSp>
          <p:nvCxnSpPr>
            <p:cNvPr id="542" name="Google Shape;542;p47"/>
            <p:cNvCxnSpPr/>
            <p:nvPr/>
          </p:nvCxnSpPr>
          <p:spPr>
            <a:xfrm flipH="1">
              <a:off x="4936772" y="3417848"/>
              <a:ext cx="89100" cy="60300"/>
            </a:xfrm>
            <a:prstGeom prst="straightConnector1">
              <a:avLst/>
            </a:prstGeom>
            <a:noFill/>
            <a:ln w="19050" cap="flat" cmpd="sng">
              <a:solidFill>
                <a:schemeClr val="lt1"/>
              </a:solidFill>
              <a:prstDash val="solid"/>
              <a:round/>
              <a:headEnd type="none" w="med" len="med"/>
              <a:tailEnd type="none" w="med" len="med"/>
            </a:ln>
          </p:spPr>
        </p:cxnSp>
        <p:sp>
          <p:nvSpPr>
            <p:cNvPr id="543" name="Google Shape;543;p47"/>
            <p:cNvSpPr/>
            <p:nvPr/>
          </p:nvSpPr>
          <p:spPr>
            <a:xfrm>
              <a:off x="4912507" y="3442809"/>
              <a:ext cx="57600" cy="576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44" name="Google Shape;544;p47"/>
          <p:cNvSpPr txBox="1"/>
          <p:nvPr/>
        </p:nvSpPr>
        <p:spPr>
          <a:xfrm>
            <a:off x="920050" y="3219075"/>
            <a:ext cx="1890600" cy="548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100">
                <a:solidFill>
                  <a:schemeClr val="dk1"/>
                </a:solidFill>
                <a:latin typeface="Calibri"/>
                <a:ea typeface="Calibri"/>
                <a:cs typeface="Calibri"/>
                <a:sym typeface="Calibri"/>
              </a:rPr>
              <a:t>Der </a:t>
            </a:r>
            <a:r>
              <a:rPr lang="de" sz="1100" b="1">
                <a:solidFill>
                  <a:schemeClr val="dk1"/>
                </a:solidFill>
                <a:latin typeface="Calibri"/>
                <a:ea typeface="Calibri"/>
                <a:cs typeface="Calibri"/>
                <a:sym typeface="Calibri"/>
              </a:rPr>
              <a:t>Ort</a:t>
            </a:r>
            <a:r>
              <a:rPr lang="de" sz="1100">
                <a:solidFill>
                  <a:schemeClr val="dk1"/>
                </a:solidFill>
                <a:latin typeface="Calibri"/>
                <a:ea typeface="Calibri"/>
                <a:cs typeface="Calibri"/>
                <a:sym typeface="Calibri"/>
              </a:rPr>
              <a:t>, an dem Ihr Vorhaben stattfinden soll:</a:t>
            </a:r>
            <a:endParaRPr>
              <a:latin typeface="Calibri"/>
              <a:ea typeface="Calibri"/>
              <a:cs typeface="Calibri"/>
              <a:sym typeface="Calibri"/>
            </a:endParaRPr>
          </a:p>
        </p:txBody>
      </p:sp>
      <p:sp>
        <p:nvSpPr>
          <p:cNvPr id="545" name="Google Shape;545;p47"/>
          <p:cNvSpPr txBox="1"/>
          <p:nvPr/>
        </p:nvSpPr>
        <p:spPr>
          <a:xfrm>
            <a:off x="3804150" y="3219075"/>
            <a:ext cx="1890600" cy="548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100">
                <a:solidFill>
                  <a:schemeClr val="dk1"/>
                </a:solidFill>
                <a:latin typeface="Calibri"/>
                <a:ea typeface="Calibri"/>
                <a:cs typeface="Calibri"/>
                <a:sym typeface="Calibri"/>
              </a:rPr>
              <a:t>Die </a:t>
            </a:r>
            <a:r>
              <a:rPr lang="de" sz="1100" b="1">
                <a:solidFill>
                  <a:schemeClr val="dk1"/>
                </a:solidFill>
                <a:latin typeface="Calibri"/>
                <a:ea typeface="Calibri"/>
                <a:cs typeface="Calibri"/>
                <a:sym typeface="Calibri"/>
              </a:rPr>
              <a:t>Zeit</a:t>
            </a:r>
            <a:r>
              <a:rPr lang="de" sz="1100">
                <a:solidFill>
                  <a:schemeClr val="dk1"/>
                </a:solidFill>
                <a:latin typeface="Calibri"/>
                <a:ea typeface="Calibri"/>
                <a:cs typeface="Calibri"/>
                <a:sym typeface="Calibri"/>
              </a:rPr>
              <a:t>, zu der Ihr Vorhaben stattfinden soll:</a:t>
            </a:r>
            <a:endParaRPr>
              <a:latin typeface="Calibri"/>
              <a:ea typeface="Calibri"/>
              <a:cs typeface="Calibri"/>
              <a:sym typeface="Calibri"/>
            </a:endParaRPr>
          </a:p>
        </p:txBody>
      </p:sp>
      <p:sp>
        <p:nvSpPr>
          <p:cNvPr id="548" name="Google Shape;548;p47"/>
          <p:cNvSpPr/>
          <p:nvPr/>
        </p:nvSpPr>
        <p:spPr>
          <a:xfrm>
            <a:off x="5988500" y="3264925"/>
            <a:ext cx="2843700" cy="1383000"/>
          </a:xfrm>
          <a:prstGeom prst="wedgeRectCallout">
            <a:avLst>
              <a:gd name="adj1" fmla="val 38761"/>
              <a:gd name="adj2" fmla="val 68836"/>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47"/>
          <p:cNvSpPr txBox="1"/>
          <p:nvPr/>
        </p:nvSpPr>
        <p:spPr>
          <a:xfrm>
            <a:off x="5988500" y="3229325"/>
            <a:ext cx="2843700" cy="15222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Clr>
                <a:schemeClr val="dk1"/>
              </a:buClr>
              <a:buSzPts val="1100"/>
              <a:buFont typeface="Arial"/>
              <a:buNone/>
            </a:pPr>
            <a:r>
              <a:rPr lang="de" sz="1100">
                <a:solidFill>
                  <a:schemeClr val="lt1"/>
                </a:solidFill>
                <a:latin typeface="Calibri"/>
                <a:ea typeface="Calibri"/>
                <a:cs typeface="Calibri"/>
                <a:sym typeface="Calibri"/>
              </a:rPr>
              <a:t>Die übergreifenden Überlegungen zur Ausgangssituation, Konkretisierung des Themas, Abwägungen und Verbindungen etc. finden Sie im allgemeinen Teil des Canvases. Sie können bei Bedarf den allgemeinen Teil für jede Methode neu ausfüllen.</a:t>
            </a:r>
            <a:endParaRPr sz="1100">
              <a:solidFill>
                <a:schemeClr val="lt1"/>
              </a:solidFill>
              <a:latin typeface="Calibri"/>
              <a:ea typeface="Calibri"/>
              <a:cs typeface="Calibri"/>
              <a:sym typeface="Calibri"/>
            </a:endParaRPr>
          </a:p>
          <a:p>
            <a:pPr marL="0" lvl="0" indent="0" algn="l" rtl="0">
              <a:lnSpc>
                <a:spcPct val="115000"/>
              </a:lnSpc>
              <a:spcBef>
                <a:spcPts val="0"/>
              </a:spcBef>
              <a:spcAft>
                <a:spcPts val="0"/>
              </a:spcAft>
              <a:buNone/>
            </a:pPr>
            <a:endParaRPr sz="1100" b="1">
              <a:solidFill>
                <a:schemeClr val="lt1"/>
              </a:solidFill>
              <a:latin typeface="Calibri"/>
              <a:ea typeface="Calibri"/>
              <a:cs typeface="Calibri"/>
              <a:sym typeface="Calibri"/>
            </a:endParaRPr>
          </a:p>
        </p:txBody>
      </p:sp>
      <p:sp>
        <p:nvSpPr>
          <p:cNvPr id="550" name="Google Shape;550;p47"/>
          <p:cNvSpPr/>
          <p:nvPr/>
        </p:nvSpPr>
        <p:spPr>
          <a:xfrm>
            <a:off x="360000" y="379075"/>
            <a:ext cx="572700" cy="572700"/>
          </a:xfrm>
          <a:prstGeom prst="ellipse">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47"/>
          <p:cNvSpPr txBox="1">
            <a:spLocks noGrp="1"/>
          </p:cNvSpPr>
          <p:nvPr>
            <p:ph type="title"/>
          </p:nvPr>
        </p:nvSpPr>
        <p:spPr>
          <a:xfrm>
            <a:off x="986850" y="214488"/>
            <a:ext cx="7797300" cy="572700"/>
          </a:xfrm>
          <a:prstGeom prst="rect">
            <a:avLst/>
          </a:prstGeom>
        </p:spPr>
        <p:txBody>
          <a:bodyPr spcFirstLastPara="1" wrap="square" lIns="91425" tIns="91425" rIns="91425" bIns="91425" anchor="t" anchorCtr="0">
            <a:normAutofit fontScale="90000"/>
          </a:bodyPr>
          <a:lstStyle/>
          <a:p>
            <a:pPr marL="0" lvl="0" indent="0" algn="l" rtl="0">
              <a:lnSpc>
                <a:spcPct val="115000"/>
              </a:lnSpc>
              <a:spcBef>
                <a:spcPts val="1400"/>
              </a:spcBef>
              <a:spcAft>
                <a:spcPts val="0"/>
              </a:spcAft>
              <a:buClr>
                <a:schemeClr val="dk1"/>
              </a:buClr>
              <a:buSzPts val="1100"/>
              <a:buFont typeface="Arial"/>
              <a:buNone/>
            </a:pPr>
            <a:r>
              <a:rPr lang="de" sz="2500" dirty="0">
                <a:solidFill>
                  <a:srgbClr val="A51B2A"/>
                </a:solidFill>
              </a:rPr>
              <a:t>Karussell-Fortbildung</a:t>
            </a:r>
            <a:endParaRPr sz="2500" dirty="0">
              <a:solidFill>
                <a:srgbClr val="A51B2A"/>
              </a:solidFill>
            </a:endParaRPr>
          </a:p>
        </p:txBody>
      </p:sp>
      <p:sp>
        <p:nvSpPr>
          <p:cNvPr id="553" name="Google Shape;553;p47"/>
          <p:cNvSpPr/>
          <p:nvPr/>
        </p:nvSpPr>
        <p:spPr>
          <a:xfrm>
            <a:off x="8365200" y="1270700"/>
            <a:ext cx="264600" cy="315000"/>
          </a:xfrm>
          <a:prstGeom prst="mathMultiply">
            <a:avLst>
              <a:gd name="adj1" fmla="val 10667"/>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47"/>
          <p:cNvSpPr txBox="1"/>
          <p:nvPr/>
        </p:nvSpPr>
        <p:spPr>
          <a:xfrm>
            <a:off x="7922850" y="350525"/>
            <a:ext cx="1149300" cy="6927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de" sz="1100" i="1">
                <a:solidFill>
                  <a:srgbClr val="A51B2A"/>
                </a:solidFill>
                <a:latin typeface="Calibri"/>
                <a:ea typeface="Calibri"/>
                <a:cs typeface="Calibri"/>
                <a:sym typeface="Calibri"/>
              </a:rPr>
              <a:t>Verschieben Sie</a:t>
            </a:r>
            <a:br>
              <a:rPr lang="de" sz="1100" i="1">
                <a:solidFill>
                  <a:srgbClr val="A51B2A"/>
                </a:solidFill>
                <a:latin typeface="Calibri"/>
                <a:ea typeface="Calibri"/>
                <a:cs typeface="Calibri"/>
                <a:sym typeface="Calibri"/>
              </a:rPr>
            </a:br>
            <a:r>
              <a:rPr lang="de" sz="1100" i="1">
                <a:solidFill>
                  <a:srgbClr val="A51B2A"/>
                </a:solidFill>
                <a:latin typeface="Calibri"/>
                <a:ea typeface="Calibri"/>
                <a:cs typeface="Calibri"/>
                <a:sym typeface="Calibri"/>
              </a:rPr>
              <a:t>das X auf der Skala!</a:t>
            </a:r>
            <a:endParaRPr sz="1100" i="1">
              <a:solidFill>
                <a:srgbClr val="A51B2A"/>
              </a:solidFill>
              <a:latin typeface="Calibri"/>
              <a:ea typeface="Calibri"/>
              <a:cs typeface="Calibri"/>
              <a:sym typeface="Calibri"/>
            </a:endParaRPr>
          </a:p>
        </p:txBody>
      </p:sp>
      <p:cxnSp>
        <p:nvCxnSpPr>
          <p:cNvPr id="555" name="Google Shape;555;p47"/>
          <p:cNvCxnSpPr/>
          <p:nvPr/>
        </p:nvCxnSpPr>
        <p:spPr>
          <a:xfrm>
            <a:off x="8486400" y="965225"/>
            <a:ext cx="22200" cy="276300"/>
          </a:xfrm>
          <a:prstGeom prst="straightConnector1">
            <a:avLst/>
          </a:prstGeom>
          <a:noFill/>
          <a:ln w="9525" cap="flat" cmpd="sng">
            <a:solidFill>
              <a:srgbClr val="A51B2A"/>
            </a:solidFill>
            <a:prstDash val="solid"/>
            <a:round/>
            <a:headEnd type="none" w="med" len="med"/>
            <a:tailEnd type="triangle" w="med" len="med"/>
          </a:ln>
        </p:spPr>
      </p:cxnSp>
      <p:sp>
        <p:nvSpPr>
          <p:cNvPr id="31" name="Textfeld 30">
            <a:extLst>
              <a:ext uri="{FF2B5EF4-FFF2-40B4-BE49-F238E27FC236}">
                <a16:creationId xmlns:a16="http://schemas.microsoft.com/office/drawing/2014/main" id="{41DB9FCA-BA57-E6AB-F8EB-C420E446CA84}"/>
              </a:ext>
            </a:extLst>
          </p:cNvPr>
          <p:cNvSpPr txBox="1"/>
          <p:nvPr/>
        </p:nvSpPr>
        <p:spPr>
          <a:xfrm>
            <a:off x="2896496" y="2437491"/>
            <a:ext cx="5733303" cy="343870"/>
          </a:xfrm>
          <a:prstGeom prst="rect">
            <a:avLst/>
          </a:prstGeom>
          <a:noFill/>
        </p:spPr>
        <p:txBody>
          <a:bodyPr wrap="square" rtlCol="0">
            <a:normAutofit/>
          </a:bodyPr>
          <a:lstStyle/>
          <a:p>
            <a:endParaRPr lang="de-DE" dirty="0"/>
          </a:p>
        </p:txBody>
      </p:sp>
      <p:sp>
        <p:nvSpPr>
          <p:cNvPr id="32" name="Textfeld 31">
            <a:extLst>
              <a:ext uri="{FF2B5EF4-FFF2-40B4-BE49-F238E27FC236}">
                <a16:creationId xmlns:a16="http://schemas.microsoft.com/office/drawing/2014/main" id="{AAF3CB30-AD41-6C5A-0641-39C039DA100E}"/>
              </a:ext>
            </a:extLst>
          </p:cNvPr>
          <p:cNvSpPr txBox="1"/>
          <p:nvPr/>
        </p:nvSpPr>
        <p:spPr>
          <a:xfrm>
            <a:off x="557333" y="3787826"/>
            <a:ext cx="2328917" cy="1092518"/>
          </a:xfrm>
          <a:prstGeom prst="rect">
            <a:avLst/>
          </a:prstGeom>
          <a:noFill/>
        </p:spPr>
        <p:txBody>
          <a:bodyPr wrap="square" rtlCol="0">
            <a:normAutofit/>
          </a:bodyPr>
          <a:lstStyle/>
          <a:p>
            <a:endParaRPr lang="de-DE" dirty="0"/>
          </a:p>
        </p:txBody>
      </p:sp>
      <p:sp>
        <p:nvSpPr>
          <p:cNvPr id="33" name="Textfeld 32">
            <a:extLst>
              <a:ext uri="{FF2B5EF4-FFF2-40B4-BE49-F238E27FC236}">
                <a16:creationId xmlns:a16="http://schemas.microsoft.com/office/drawing/2014/main" id="{EF33C9CA-1846-760A-8D66-834D6E0D275D}"/>
              </a:ext>
            </a:extLst>
          </p:cNvPr>
          <p:cNvSpPr txBox="1"/>
          <p:nvPr/>
        </p:nvSpPr>
        <p:spPr>
          <a:xfrm>
            <a:off x="3406859" y="3766561"/>
            <a:ext cx="2328917" cy="1092518"/>
          </a:xfrm>
          <a:prstGeom prst="rect">
            <a:avLst/>
          </a:prstGeom>
          <a:noFill/>
        </p:spPr>
        <p:txBody>
          <a:bodyPr wrap="square" rtlCol="0">
            <a:normAutofit/>
          </a:bodyPr>
          <a:lstStyle/>
          <a:p>
            <a:endParaRPr lang="de-D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559"/>
        <p:cNvGrpSpPr/>
        <p:nvPr/>
      </p:nvGrpSpPr>
      <p:grpSpPr>
        <a:xfrm>
          <a:off x="0" y="0"/>
          <a:ext cx="0" cy="0"/>
          <a:chOff x="0" y="0"/>
          <a:chExt cx="0" cy="0"/>
        </a:xfrm>
      </p:grpSpPr>
      <p:grpSp>
        <p:nvGrpSpPr>
          <p:cNvPr id="560" name="Google Shape;560;p48"/>
          <p:cNvGrpSpPr/>
          <p:nvPr/>
        </p:nvGrpSpPr>
        <p:grpSpPr>
          <a:xfrm>
            <a:off x="1745650" y="278400"/>
            <a:ext cx="3827400" cy="4586700"/>
            <a:chOff x="1745650" y="278400"/>
            <a:chExt cx="3827400" cy="4586700"/>
          </a:xfrm>
        </p:grpSpPr>
        <p:sp>
          <p:nvSpPr>
            <p:cNvPr id="561" name="Google Shape;561;p48"/>
            <p:cNvSpPr/>
            <p:nvPr/>
          </p:nvSpPr>
          <p:spPr>
            <a:xfrm>
              <a:off x="1745650" y="278400"/>
              <a:ext cx="3827400" cy="4586700"/>
            </a:xfrm>
            <a:prstGeom prst="foldedCorner">
              <a:avLst>
                <a:gd name="adj" fmla="val 16667"/>
              </a:avLst>
            </a:prstGeom>
            <a:solidFill>
              <a:schemeClr val="lt2"/>
            </a:solidFill>
            <a:ln>
              <a:noFill/>
            </a:ln>
            <a:effectLst>
              <a:outerShdw blurRad="57150" dist="19050"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48"/>
            <p:cNvSpPr txBox="1"/>
            <p:nvPr/>
          </p:nvSpPr>
          <p:spPr>
            <a:xfrm>
              <a:off x="2371738" y="378750"/>
              <a:ext cx="3052800" cy="581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200">
                  <a:solidFill>
                    <a:srgbClr val="505050"/>
                  </a:solidFill>
                  <a:latin typeface="Calibri"/>
                  <a:ea typeface="Calibri"/>
                  <a:cs typeface="Calibri"/>
                  <a:sym typeface="Calibri"/>
                </a:rPr>
                <a:t>Beschreiben Sie die </a:t>
              </a:r>
              <a:r>
                <a:rPr lang="de" sz="1200" b="1">
                  <a:solidFill>
                    <a:srgbClr val="505050"/>
                  </a:solidFill>
                  <a:latin typeface="Calibri"/>
                  <a:ea typeface="Calibri"/>
                  <a:cs typeface="Calibri"/>
                  <a:sym typeface="Calibri"/>
                </a:rPr>
                <a:t>Methode(n)</a:t>
              </a:r>
              <a:r>
                <a:rPr lang="de" sz="1200">
                  <a:solidFill>
                    <a:srgbClr val="505050"/>
                  </a:solidFill>
                  <a:latin typeface="Calibri"/>
                  <a:ea typeface="Calibri"/>
                  <a:cs typeface="Calibri"/>
                  <a:sym typeface="Calibri"/>
                </a:rPr>
                <a:t> für die Termine.</a:t>
              </a:r>
              <a:endParaRPr sz="1600">
                <a:solidFill>
                  <a:srgbClr val="505050"/>
                </a:solidFill>
                <a:latin typeface="Calibri"/>
                <a:ea typeface="Calibri"/>
                <a:cs typeface="Calibri"/>
                <a:sym typeface="Calibri"/>
              </a:endParaRPr>
            </a:p>
          </p:txBody>
        </p:sp>
        <p:cxnSp>
          <p:nvCxnSpPr>
            <p:cNvPr id="563" name="Google Shape;563;p48"/>
            <p:cNvCxnSpPr/>
            <p:nvPr/>
          </p:nvCxnSpPr>
          <p:spPr>
            <a:xfrm>
              <a:off x="2108638" y="1252300"/>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564" name="Google Shape;564;p48"/>
            <p:cNvCxnSpPr/>
            <p:nvPr/>
          </p:nvCxnSpPr>
          <p:spPr>
            <a:xfrm>
              <a:off x="2108638" y="1528581"/>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565" name="Google Shape;565;p48"/>
            <p:cNvCxnSpPr/>
            <p:nvPr/>
          </p:nvCxnSpPr>
          <p:spPr>
            <a:xfrm>
              <a:off x="2108638" y="1804862"/>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566" name="Google Shape;566;p48"/>
            <p:cNvCxnSpPr/>
            <p:nvPr/>
          </p:nvCxnSpPr>
          <p:spPr>
            <a:xfrm>
              <a:off x="2108638" y="2081144"/>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567" name="Google Shape;567;p48"/>
            <p:cNvCxnSpPr/>
            <p:nvPr/>
          </p:nvCxnSpPr>
          <p:spPr>
            <a:xfrm>
              <a:off x="2108638" y="2357425"/>
              <a:ext cx="3101400" cy="0"/>
            </a:xfrm>
            <a:prstGeom prst="straightConnector1">
              <a:avLst/>
            </a:prstGeom>
            <a:noFill/>
            <a:ln w="28575" cap="flat" cmpd="sng">
              <a:solidFill>
                <a:schemeClr val="lt1"/>
              </a:solidFill>
              <a:prstDash val="solid"/>
              <a:round/>
              <a:headEnd type="none" w="med" len="med"/>
              <a:tailEnd type="none" w="med" len="med"/>
            </a:ln>
          </p:spPr>
        </p:cxnSp>
        <p:grpSp>
          <p:nvGrpSpPr>
            <p:cNvPr id="568" name="Google Shape;568;p48"/>
            <p:cNvGrpSpPr/>
            <p:nvPr/>
          </p:nvGrpSpPr>
          <p:grpSpPr>
            <a:xfrm rot="761099">
              <a:off x="2161413" y="419878"/>
              <a:ext cx="109880" cy="492529"/>
              <a:chOff x="191950" y="199775"/>
              <a:chExt cx="212400" cy="952025"/>
            </a:xfrm>
          </p:grpSpPr>
          <p:sp>
            <p:nvSpPr>
              <p:cNvPr id="569" name="Google Shape;569;p48"/>
              <p:cNvSpPr/>
              <p:nvPr/>
            </p:nvSpPr>
            <p:spPr>
              <a:xfrm>
                <a:off x="191950" y="199775"/>
                <a:ext cx="210600" cy="89400"/>
              </a:xfrm>
              <a:prstGeom prst="round2SameRect">
                <a:avLst>
                  <a:gd name="adj1" fmla="val 47343"/>
                  <a:gd name="adj2" fmla="val 0"/>
                </a:avLst>
              </a:prstGeom>
              <a:solidFill>
                <a:srgbClr val="C4C4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48"/>
              <p:cNvSpPr/>
              <p:nvPr/>
            </p:nvSpPr>
            <p:spPr>
              <a:xfrm>
                <a:off x="191950" y="893463"/>
                <a:ext cx="210600" cy="27300"/>
              </a:xfrm>
              <a:prstGeom prst="rect">
                <a:avLst/>
              </a:prstGeom>
              <a:solidFill>
                <a:srgbClr val="C4C4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48"/>
              <p:cNvSpPr/>
              <p:nvPr/>
            </p:nvSpPr>
            <p:spPr>
              <a:xfrm rot="10800000" flipH="1">
                <a:off x="191950" y="932500"/>
                <a:ext cx="212400" cy="219300"/>
              </a:xfrm>
              <a:prstGeom prst="triangle">
                <a:avLst>
                  <a:gd name="adj" fmla="val 50000"/>
                </a:avLst>
              </a:prstGeom>
              <a:solidFill>
                <a:srgbClr val="C4C4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48"/>
              <p:cNvSpPr/>
              <p:nvPr/>
            </p:nvSpPr>
            <p:spPr>
              <a:xfrm>
                <a:off x="191950" y="312125"/>
                <a:ext cx="210600" cy="570600"/>
              </a:xfrm>
              <a:prstGeom prst="rect">
                <a:avLst/>
              </a:prstGeom>
              <a:solidFill>
                <a:srgbClr val="C4C4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573" name="Google Shape;573;p48"/>
            <p:cNvCxnSpPr/>
            <p:nvPr/>
          </p:nvCxnSpPr>
          <p:spPr>
            <a:xfrm>
              <a:off x="2108663" y="2633706"/>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574" name="Google Shape;574;p48"/>
            <p:cNvCxnSpPr/>
            <p:nvPr/>
          </p:nvCxnSpPr>
          <p:spPr>
            <a:xfrm>
              <a:off x="2108663" y="2909988"/>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575" name="Google Shape;575;p48"/>
            <p:cNvCxnSpPr/>
            <p:nvPr/>
          </p:nvCxnSpPr>
          <p:spPr>
            <a:xfrm>
              <a:off x="2108663" y="3186269"/>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576" name="Google Shape;576;p48"/>
            <p:cNvCxnSpPr/>
            <p:nvPr/>
          </p:nvCxnSpPr>
          <p:spPr>
            <a:xfrm>
              <a:off x="2108663" y="3462550"/>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577" name="Google Shape;577;p48"/>
            <p:cNvCxnSpPr/>
            <p:nvPr/>
          </p:nvCxnSpPr>
          <p:spPr>
            <a:xfrm>
              <a:off x="2108663" y="3738831"/>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578" name="Google Shape;578;p48"/>
            <p:cNvCxnSpPr/>
            <p:nvPr/>
          </p:nvCxnSpPr>
          <p:spPr>
            <a:xfrm>
              <a:off x="2108663" y="4015113"/>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579" name="Google Shape;579;p48"/>
            <p:cNvCxnSpPr/>
            <p:nvPr/>
          </p:nvCxnSpPr>
          <p:spPr>
            <a:xfrm rot="10800000" flipH="1">
              <a:off x="2108675" y="4291419"/>
              <a:ext cx="2820300" cy="300"/>
            </a:xfrm>
            <a:prstGeom prst="straightConnector1">
              <a:avLst/>
            </a:prstGeom>
            <a:noFill/>
            <a:ln w="28575" cap="flat" cmpd="sng">
              <a:solidFill>
                <a:schemeClr val="lt1"/>
              </a:solidFill>
              <a:prstDash val="solid"/>
              <a:round/>
              <a:headEnd type="none" w="med" len="med"/>
              <a:tailEnd type="none" w="med" len="med"/>
            </a:ln>
          </p:spPr>
        </p:cxnSp>
      </p:grpSp>
      <p:sp>
        <p:nvSpPr>
          <p:cNvPr id="580" name="Google Shape;580;p48"/>
          <p:cNvSpPr txBox="1"/>
          <p:nvPr/>
        </p:nvSpPr>
        <p:spPr>
          <a:xfrm>
            <a:off x="5844038" y="771200"/>
            <a:ext cx="1554300" cy="11328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100" i="1">
                <a:solidFill>
                  <a:srgbClr val="980000"/>
                </a:solidFill>
                <a:latin typeface="Calibri"/>
                <a:ea typeface="Calibri"/>
                <a:cs typeface="Calibri"/>
                <a:sym typeface="Calibri"/>
              </a:rPr>
              <a:t>z.B. Präsentationen, Impuls plus Diskussion, Erfahrungsberichte, Materialvorstellungen, Rollenspiele … </a:t>
            </a:r>
            <a:endParaRPr sz="1100" i="1">
              <a:solidFill>
                <a:schemeClr val="dk1"/>
              </a:solidFill>
              <a:latin typeface="Calibri"/>
              <a:ea typeface="Calibri"/>
              <a:cs typeface="Calibri"/>
              <a:sym typeface="Calibri"/>
            </a:endParaRPr>
          </a:p>
        </p:txBody>
      </p:sp>
      <p:cxnSp>
        <p:nvCxnSpPr>
          <p:cNvPr id="581" name="Google Shape;581;p48"/>
          <p:cNvCxnSpPr/>
          <p:nvPr/>
        </p:nvCxnSpPr>
        <p:spPr>
          <a:xfrm rot="10800000">
            <a:off x="5462725" y="821250"/>
            <a:ext cx="381300" cy="257400"/>
          </a:xfrm>
          <a:prstGeom prst="straightConnector1">
            <a:avLst/>
          </a:prstGeom>
          <a:noFill/>
          <a:ln w="9525" cap="flat" cmpd="sng">
            <a:solidFill>
              <a:srgbClr val="A51B2A"/>
            </a:solidFill>
            <a:prstDash val="solid"/>
            <a:round/>
            <a:headEnd type="none" w="med" len="med"/>
            <a:tailEnd type="triangle" w="med" len="med"/>
          </a:ln>
        </p:spPr>
      </p:cxnSp>
      <p:sp>
        <p:nvSpPr>
          <p:cNvPr id="25" name="Textfeld 24">
            <a:extLst>
              <a:ext uri="{FF2B5EF4-FFF2-40B4-BE49-F238E27FC236}">
                <a16:creationId xmlns:a16="http://schemas.microsoft.com/office/drawing/2014/main" id="{CFDB83FD-F6D9-D126-6696-86DEA1234488}"/>
              </a:ext>
            </a:extLst>
          </p:cNvPr>
          <p:cNvSpPr txBox="1"/>
          <p:nvPr/>
        </p:nvSpPr>
        <p:spPr>
          <a:xfrm>
            <a:off x="2108639" y="1034046"/>
            <a:ext cx="3101400" cy="3325808"/>
          </a:xfrm>
          <a:prstGeom prst="rect">
            <a:avLst/>
          </a:prstGeom>
          <a:noFill/>
        </p:spPr>
        <p:txBody>
          <a:bodyPr wrap="square" rtlCol="0">
            <a:normAutofit/>
          </a:bodyPr>
          <a:lstStyle/>
          <a:p>
            <a:endParaRPr lang="de-DE"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586"/>
        <p:cNvGrpSpPr/>
        <p:nvPr/>
      </p:nvGrpSpPr>
      <p:grpSpPr>
        <a:xfrm>
          <a:off x="0" y="0"/>
          <a:ext cx="0" cy="0"/>
          <a:chOff x="0" y="0"/>
          <a:chExt cx="0" cy="0"/>
        </a:xfrm>
      </p:grpSpPr>
      <p:sp>
        <p:nvSpPr>
          <p:cNvPr id="587" name="Google Shape;587;p49"/>
          <p:cNvSpPr/>
          <p:nvPr/>
        </p:nvSpPr>
        <p:spPr>
          <a:xfrm>
            <a:off x="335338" y="278400"/>
            <a:ext cx="3827400" cy="4586700"/>
          </a:xfrm>
          <a:prstGeom prst="foldedCorner">
            <a:avLst>
              <a:gd name="adj" fmla="val 16667"/>
            </a:avLst>
          </a:prstGeom>
          <a:solidFill>
            <a:schemeClr val="lt2"/>
          </a:solidFill>
          <a:ln>
            <a:noFill/>
          </a:ln>
          <a:effectLst>
            <a:outerShdw blurRad="57150" dist="19050"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588" name="Google Shape;588;p49"/>
          <p:cNvPicPr preferRelativeResize="0"/>
          <p:nvPr/>
        </p:nvPicPr>
        <p:blipFill>
          <a:blip r:embed="rId3">
            <a:alphaModFix/>
          </a:blip>
          <a:stretch>
            <a:fillRect/>
          </a:stretch>
        </p:blipFill>
        <p:spPr>
          <a:xfrm>
            <a:off x="489388" y="449000"/>
            <a:ext cx="467574" cy="467574"/>
          </a:xfrm>
          <a:prstGeom prst="rect">
            <a:avLst/>
          </a:prstGeom>
          <a:noFill/>
          <a:ln>
            <a:noFill/>
          </a:ln>
        </p:spPr>
      </p:pic>
      <p:sp>
        <p:nvSpPr>
          <p:cNvPr id="589" name="Google Shape;589;p49"/>
          <p:cNvSpPr txBox="1"/>
          <p:nvPr/>
        </p:nvSpPr>
        <p:spPr>
          <a:xfrm>
            <a:off x="1003913" y="375288"/>
            <a:ext cx="3000000" cy="581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200">
                <a:solidFill>
                  <a:srgbClr val="505050"/>
                </a:solidFill>
                <a:latin typeface="Calibri"/>
                <a:ea typeface="Calibri"/>
                <a:cs typeface="Calibri"/>
                <a:sym typeface="Calibri"/>
              </a:rPr>
              <a:t>An welchen weiteren </a:t>
            </a:r>
            <a:r>
              <a:rPr lang="de" sz="1200" b="1">
                <a:solidFill>
                  <a:srgbClr val="505050"/>
                </a:solidFill>
                <a:latin typeface="Calibri"/>
                <a:ea typeface="Calibri"/>
                <a:cs typeface="Calibri"/>
                <a:sym typeface="Calibri"/>
              </a:rPr>
              <a:t>Stellschrauben </a:t>
            </a:r>
            <a:r>
              <a:rPr lang="de" sz="1200">
                <a:solidFill>
                  <a:srgbClr val="505050"/>
                </a:solidFill>
                <a:latin typeface="Calibri"/>
                <a:ea typeface="Calibri"/>
                <a:cs typeface="Calibri"/>
                <a:sym typeface="Calibri"/>
              </a:rPr>
              <a:t>möchten Sie drehen? In welche Richtung?</a:t>
            </a:r>
            <a:endParaRPr sz="1500">
              <a:solidFill>
                <a:srgbClr val="505050"/>
              </a:solidFill>
              <a:latin typeface="Calibri"/>
              <a:ea typeface="Calibri"/>
              <a:cs typeface="Calibri"/>
              <a:sym typeface="Calibri"/>
            </a:endParaRPr>
          </a:p>
        </p:txBody>
      </p:sp>
      <p:cxnSp>
        <p:nvCxnSpPr>
          <p:cNvPr id="590" name="Google Shape;590;p49"/>
          <p:cNvCxnSpPr/>
          <p:nvPr/>
        </p:nvCxnSpPr>
        <p:spPr>
          <a:xfrm rot="10800000">
            <a:off x="3876788" y="659175"/>
            <a:ext cx="381300" cy="257400"/>
          </a:xfrm>
          <a:prstGeom prst="straightConnector1">
            <a:avLst/>
          </a:prstGeom>
          <a:noFill/>
          <a:ln w="9525" cap="flat" cmpd="sng">
            <a:solidFill>
              <a:srgbClr val="A51B2A"/>
            </a:solidFill>
            <a:prstDash val="solid"/>
            <a:round/>
            <a:headEnd type="none" w="med" len="med"/>
            <a:tailEnd type="triangle" w="med" len="med"/>
          </a:ln>
        </p:spPr>
      </p:cxnSp>
      <p:cxnSp>
        <p:nvCxnSpPr>
          <p:cNvPr id="591" name="Google Shape;591;p49"/>
          <p:cNvCxnSpPr/>
          <p:nvPr/>
        </p:nvCxnSpPr>
        <p:spPr>
          <a:xfrm>
            <a:off x="698328" y="1252300"/>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592" name="Google Shape;592;p49"/>
          <p:cNvCxnSpPr/>
          <p:nvPr/>
        </p:nvCxnSpPr>
        <p:spPr>
          <a:xfrm>
            <a:off x="698328" y="1544143"/>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593" name="Google Shape;593;p49"/>
          <p:cNvCxnSpPr/>
          <p:nvPr/>
        </p:nvCxnSpPr>
        <p:spPr>
          <a:xfrm>
            <a:off x="698328" y="1835986"/>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594" name="Google Shape;594;p49"/>
          <p:cNvCxnSpPr/>
          <p:nvPr/>
        </p:nvCxnSpPr>
        <p:spPr>
          <a:xfrm>
            <a:off x="698328" y="2127830"/>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595" name="Google Shape;595;p49"/>
          <p:cNvCxnSpPr/>
          <p:nvPr/>
        </p:nvCxnSpPr>
        <p:spPr>
          <a:xfrm>
            <a:off x="698328" y="2419673"/>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596" name="Google Shape;596;p49"/>
          <p:cNvCxnSpPr/>
          <p:nvPr/>
        </p:nvCxnSpPr>
        <p:spPr>
          <a:xfrm>
            <a:off x="698328" y="2711516"/>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597" name="Google Shape;597;p49"/>
          <p:cNvCxnSpPr/>
          <p:nvPr/>
        </p:nvCxnSpPr>
        <p:spPr>
          <a:xfrm>
            <a:off x="698328" y="3003359"/>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598" name="Google Shape;598;p49"/>
          <p:cNvCxnSpPr/>
          <p:nvPr/>
        </p:nvCxnSpPr>
        <p:spPr>
          <a:xfrm>
            <a:off x="698328" y="3295202"/>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599" name="Google Shape;599;p49"/>
          <p:cNvCxnSpPr/>
          <p:nvPr/>
        </p:nvCxnSpPr>
        <p:spPr>
          <a:xfrm>
            <a:off x="698328" y="3587045"/>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600" name="Google Shape;600;p49"/>
          <p:cNvCxnSpPr/>
          <p:nvPr/>
        </p:nvCxnSpPr>
        <p:spPr>
          <a:xfrm>
            <a:off x="698328" y="3878889"/>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601" name="Google Shape;601;p49"/>
          <p:cNvCxnSpPr/>
          <p:nvPr/>
        </p:nvCxnSpPr>
        <p:spPr>
          <a:xfrm>
            <a:off x="698328" y="4170732"/>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602" name="Google Shape;602;p49"/>
          <p:cNvCxnSpPr/>
          <p:nvPr/>
        </p:nvCxnSpPr>
        <p:spPr>
          <a:xfrm rot="10800000" flipH="1">
            <a:off x="698328" y="4462575"/>
            <a:ext cx="2816100" cy="3000"/>
          </a:xfrm>
          <a:prstGeom prst="straightConnector1">
            <a:avLst/>
          </a:prstGeom>
          <a:noFill/>
          <a:ln w="28575" cap="flat" cmpd="sng">
            <a:solidFill>
              <a:schemeClr val="lt1"/>
            </a:solidFill>
            <a:prstDash val="solid"/>
            <a:round/>
            <a:headEnd type="none" w="med" len="med"/>
            <a:tailEnd type="none" w="med" len="med"/>
          </a:ln>
        </p:spPr>
      </p:cxnSp>
      <p:grpSp>
        <p:nvGrpSpPr>
          <p:cNvPr id="603" name="Google Shape;603;p49"/>
          <p:cNvGrpSpPr/>
          <p:nvPr/>
        </p:nvGrpSpPr>
        <p:grpSpPr>
          <a:xfrm>
            <a:off x="4981263" y="278400"/>
            <a:ext cx="3827400" cy="4586700"/>
            <a:chOff x="4981263" y="278400"/>
            <a:chExt cx="3827400" cy="4586700"/>
          </a:xfrm>
        </p:grpSpPr>
        <p:sp>
          <p:nvSpPr>
            <p:cNvPr id="604" name="Google Shape;604;p49"/>
            <p:cNvSpPr/>
            <p:nvPr/>
          </p:nvSpPr>
          <p:spPr>
            <a:xfrm>
              <a:off x="4981263" y="278400"/>
              <a:ext cx="3827400" cy="4586700"/>
            </a:xfrm>
            <a:prstGeom prst="foldedCorner">
              <a:avLst>
                <a:gd name="adj" fmla="val 16667"/>
              </a:avLst>
            </a:prstGeom>
            <a:solidFill>
              <a:schemeClr val="lt2"/>
            </a:solidFill>
            <a:ln>
              <a:noFill/>
            </a:ln>
            <a:effectLst>
              <a:outerShdw blurRad="57150" dist="19050"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49"/>
            <p:cNvSpPr txBox="1"/>
            <p:nvPr/>
          </p:nvSpPr>
          <p:spPr>
            <a:xfrm>
              <a:off x="5555838" y="375300"/>
              <a:ext cx="3000000" cy="581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200">
                  <a:solidFill>
                    <a:schemeClr val="dk1"/>
                  </a:solidFill>
                  <a:latin typeface="Calibri"/>
                  <a:ea typeface="Calibri"/>
                  <a:cs typeface="Calibri"/>
                  <a:sym typeface="Calibri"/>
                </a:rPr>
                <a:t>Ihre offenen </a:t>
              </a:r>
              <a:r>
                <a:rPr lang="de" sz="1200" b="1">
                  <a:solidFill>
                    <a:schemeClr val="dk1"/>
                  </a:solidFill>
                  <a:latin typeface="Calibri"/>
                  <a:ea typeface="Calibri"/>
                  <a:cs typeface="Calibri"/>
                  <a:sym typeface="Calibri"/>
                </a:rPr>
                <a:t>Fragen</a:t>
              </a:r>
              <a:r>
                <a:rPr lang="de" sz="1200">
                  <a:solidFill>
                    <a:schemeClr val="dk1"/>
                  </a:solidFill>
                  <a:latin typeface="Calibri"/>
                  <a:ea typeface="Calibri"/>
                  <a:cs typeface="Calibri"/>
                  <a:sym typeface="Calibri"/>
                </a:rPr>
                <a:t> speziell zu dieser Methode … </a:t>
              </a:r>
              <a:endParaRPr sz="1500">
                <a:latin typeface="Calibri"/>
                <a:ea typeface="Calibri"/>
                <a:cs typeface="Calibri"/>
                <a:sym typeface="Calibri"/>
              </a:endParaRPr>
            </a:p>
          </p:txBody>
        </p:sp>
        <p:sp>
          <p:nvSpPr>
            <p:cNvPr id="606" name="Google Shape;606;p49"/>
            <p:cNvSpPr txBox="1"/>
            <p:nvPr/>
          </p:nvSpPr>
          <p:spPr>
            <a:xfrm>
              <a:off x="5124288" y="289050"/>
              <a:ext cx="514800" cy="754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 sz="3700" b="1">
                  <a:solidFill>
                    <a:srgbClr val="C4C4C4"/>
                  </a:solidFill>
                  <a:latin typeface="Calibri"/>
                  <a:ea typeface="Calibri"/>
                  <a:cs typeface="Calibri"/>
                  <a:sym typeface="Calibri"/>
                </a:rPr>
                <a:t>?</a:t>
              </a:r>
              <a:endParaRPr sz="3700" b="1">
                <a:solidFill>
                  <a:srgbClr val="C4C4C4"/>
                </a:solidFill>
                <a:latin typeface="Calibri"/>
                <a:ea typeface="Calibri"/>
                <a:cs typeface="Calibri"/>
                <a:sym typeface="Calibri"/>
              </a:endParaRPr>
            </a:p>
          </p:txBody>
        </p:sp>
        <p:cxnSp>
          <p:nvCxnSpPr>
            <p:cNvPr id="607" name="Google Shape;607;p49"/>
            <p:cNvCxnSpPr/>
            <p:nvPr/>
          </p:nvCxnSpPr>
          <p:spPr>
            <a:xfrm>
              <a:off x="5344253" y="1252300"/>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608" name="Google Shape;608;p49"/>
            <p:cNvCxnSpPr/>
            <p:nvPr/>
          </p:nvCxnSpPr>
          <p:spPr>
            <a:xfrm>
              <a:off x="5344253" y="1544143"/>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609" name="Google Shape;609;p49"/>
            <p:cNvCxnSpPr/>
            <p:nvPr/>
          </p:nvCxnSpPr>
          <p:spPr>
            <a:xfrm>
              <a:off x="5344253" y="1835986"/>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610" name="Google Shape;610;p49"/>
            <p:cNvCxnSpPr/>
            <p:nvPr/>
          </p:nvCxnSpPr>
          <p:spPr>
            <a:xfrm>
              <a:off x="5344253" y="2127830"/>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611" name="Google Shape;611;p49"/>
            <p:cNvCxnSpPr/>
            <p:nvPr/>
          </p:nvCxnSpPr>
          <p:spPr>
            <a:xfrm>
              <a:off x="5344253" y="2419673"/>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612" name="Google Shape;612;p49"/>
            <p:cNvCxnSpPr/>
            <p:nvPr/>
          </p:nvCxnSpPr>
          <p:spPr>
            <a:xfrm>
              <a:off x="5344253" y="2711516"/>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613" name="Google Shape;613;p49"/>
            <p:cNvCxnSpPr/>
            <p:nvPr/>
          </p:nvCxnSpPr>
          <p:spPr>
            <a:xfrm>
              <a:off x="5344253" y="3003359"/>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614" name="Google Shape;614;p49"/>
            <p:cNvCxnSpPr/>
            <p:nvPr/>
          </p:nvCxnSpPr>
          <p:spPr>
            <a:xfrm>
              <a:off x="5344253" y="3295202"/>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615" name="Google Shape;615;p49"/>
            <p:cNvCxnSpPr/>
            <p:nvPr/>
          </p:nvCxnSpPr>
          <p:spPr>
            <a:xfrm>
              <a:off x="5344253" y="3587045"/>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616" name="Google Shape;616;p49"/>
            <p:cNvCxnSpPr/>
            <p:nvPr/>
          </p:nvCxnSpPr>
          <p:spPr>
            <a:xfrm>
              <a:off x="5344253" y="3878889"/>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617" name="Google Shape;617;p49"/>
            <p:cNvCxnSpPr/>
            <p:nvPr/>
          </p:nvCxnSpPr>
          <p:spPr>
            <a:xfrm>
              <a:off x="5344253" y="4170732"/>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618" name="Google Shape;618;p49"/>
            <p:cNvCxnSpPr/>
            <p:nvPr/>
          </p:nvCxnSpPr>
          <p:spPr>
            <a:xfrm rot="10800000" flipH="1">
              <a:off x="5344253" y="4462575"/>
              <a:ext cx="2816100" cy="3000"/>
            </a:xfrm>
            <a:prstGeom prst="straightConnector1">
              <a:avLst/>
            </a:prstGeom>
            <a:noFill/>
            <a:ln w="28575" cap="flat" cmpd="sng">
              <a:solidFill>
                <a:schemeClr val="lt1"/>
              </a:solidFill>
              <a:prstDash val="solid"/>
              <a:round/>
              <a:headEnd type="none" w="med" len="med"/>
              <a:tailEnd type="none" w="med" len="med"/>
            </a:ln>
          </p:spPr>
        </p:cxnSp>
      </p:grpSp>
      <p:sp>
        <p:nvSpPr>
          <p:cNvPr id="619" name="Google Shape;619;p49"/>
          <p:cNvSpPr txBox="1"/>
          <p:nvPr/>
        </p:nvSpPr>
        <p:spPr>
          <a:xfrm>
            <a:off x="3415457" y="909009"/>
            <a:ext cx="1624800" cy="11328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de" sz="1100" i="1">
                <a:solidFill>
                  <a:srgbClr val="980000"/>
                </a:solidFill>
                <a:latin typeface="Calibri"/>
                <a:ea typeface="Calibri"/>
                <a:cs typeface="Calibri"/>
                <a:sym typeface="Calibri"/>
              </a:rPr>
              <a:t>z.B. Themenwunsch oder Themenvergabe? Eigenständig oder angedockt an andere Treffen?</a:t>
            </a:r>
            <a:endParaRPr i="1">
              <a:latin typeface="Calibri"/>
              <a:ea typeface="Calibri"/>
              <a:cs typeface="Calibri"/>
              <a:sym typeface="Calibri"/>
            </a:endParaRPr>
          </a:p>
        </p:txBody>
      </p:sp>
      <p:sp>
        <p:nvSpPr>
          <p:cNvPr id="37" name="Textfeld 36">
            <a:extLst>
              <a:ext uri="{FF2B5EF4-FFF2-40B4-BE49-F238E27FC236}">
                <a16:creationId xmlns:a16="http://schemas.microsoft.com/office/drawing/2014/main" id="{917009F0-459D-829F-0ABB-88651B56BE99}"/>
              </a:ext>
            </a:extLst>
          </p:cNvPr>
          <p:cNvSpPr txBox="1"/>
          <p:nvPr/>
        </p:nvSpPr>
        <p:spPr>
          <a:xfrm>
            <a:off x="674091" y="1055141"/>
            <a:ext cx="3101400" cy="3447839"/>
          </a:xfrm>
          <a:prstGeom prst="rect">
            <a:avLst/>
          </a:prstGeom>
          <a:noFill/>
        </p:spPr>
        <p:txBody>
          <a:bodyPr wrap="square" rtlCol="0">
            <a:normAutofit/>
          </a:bodyPr>
          <a:lstStyle/>
          <a:p>
            <a:endParaRPr lang="de-DE" dirty="0"/>
          </a:p>
        </p:txBody>
      </p:sp>
      <p:sp>
        <p:nvSpPr>
          <p:cNvPr id="38" name="Textfeld 37">
            <a:extLst>
              <a:ext uri="{FF2B5EF4-FFF2-40B4-BE49-F238E27FC236}">
                <a16:creationId xmlns:a16="http://schemas.microsoft.com/office/drawing/2014/main" id="{1758D981-9F55-157C-1A93-3BC589DE9464}"/>
              </a:ext>
            </a:extLst>
          </p:cNvPr>
          <p:cNvSpPr txBox="1"/>
          <p:nvPr/>
        </p:nvSpPr>
        <p:spPr>
          <a:xfrm>
            <a:off x="5363049" y="1076406"/>
            <a:ext cx="3101400" cy="3447839"/>
          </a:xfrm>
          <a:prstGeom prst="rect">
            <a:avLst/>
          </a:prstGeom>
          <a:noFill/>
        </p:spPr>
        <p:txBody>
          <a:bodyPr wrap="square" rtlCol="0">
            <a:normAutofit/>
          </a:bodyPr>
          <a:lstStyle/>
          <a:p>
            <a:endParaRPr lang="de-DE"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25"/>
        <p:cNvGrpSpPr/>
        <p:nvPr/>
      </p:nvGrpSpPr>
      <p:grpSpPr>
        <a:xfrm>
          <a:off x="0" y="0"/>
          <a:ext cx="0" cy="0"/>
          <a:chOff x="0" y="0"/>
          <a:chExt cx="0" cy="0"/>
        </a:xfrm>
      </p:grpSpPr>
      <p:sp>
        <p:nvSpPr>
          <p:cNvPr id="626" name="Google Shape;626;p50"/>
          <p:cNvSpPr/>
          <p:nvPr/>
        </p:nvSpPr>
        <p:spPr>
          <a:xfrm>
            <a:off x="360000" y="1152275"/>
            <a:ext cx="8462400" cy="1942500"/>
          </a:xfrm>
          <a:prstGeom prst="roundRect">
            <a:avLst>
              <a:gd name="adj" fmla="val 1504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27" name="Google Shape;627;p50"/>
          <p:cNvCxnSpPr/>
          <p:nvPr/>
        </p:nvCxnSpPr>
        <p:spPr>
          <a:xfrm rot="10800000" flipH="1">
            <a:off x="360000" y="2109125"/>
            <a:ext cx="8409600" cy="7800"/>
          </a:xfrm>
          <a:prstGeom prst="straightConnector1">
            <a:avLst/>
          </a:prstGeom>
          <a:noFill/>
          <a:ln w="28575" cap="flat" cmpd="sng">
            <a:solidFill>
              <a:srgbClr val="A51B2A"/>
            </a:solidFill>
            <a:prstDash val="solid"/>
            <a:round/>
            <a:headEnd type="none" w="med" len="med"/>
            <a:tailEnd type="stealth" w="med" len="med"/>
          </a:ln>
        </p:spPr>
      </p:cxnSp>
      <p:sp>
        <p:nvSpPr>
          <p:cNvPr id="628" name="Google Shape;628;p50"/>
          <p:cNvSpPr txBox="1"/>
          <p:nvPr/>
        </p:nvSpPr>
        <p:spPr>
          <a:xfrm>
            <a:off x="446400" y="1749800"/>
            <a:ext cx="8251200" cy="397001"/>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200" dirty="0">
                <a:solidFill>
                  <a:schemeClr val="dk1"/>
                </a:solidFill>
                <a:latin typeface="Calibri"/>
                <a:ea typeface="Calibri"/>
                <a:cs typeface="Calibri"/>
                <a:sym typeface="Calibri"/>
              </a:rPr>
              <a:t>einzelne interessierte Personen	Team 	 komplettes Kollegium	Schulgemeinschaft	 öffentlich</a:t>
            </a:r>
            <a:endParaRPr sz="1500" dirty="0">
              <a:latin typeface="Calibri"/>
              <a:ea typeface="Calibri"/>
              <a:cs typeface="Calibri"/>
              <a:sym typeface="Calibri"/>
            </a:endParaRPr>
          </a:p>
        </p:txBody>
      </p:sp>
      <p:sp>
        <p:nvSpPr>
          <p:cNvPr id="629" name="Google Shape;629;p50"/>
          <p:cNvSpPr txBox="1"/>
          <p:nvPr/>
        </p:nvSpPr>
        <p:spPr>
          <a:xfrm>
            <a:off x="446400" y="1228100"/>
            <a:ext cx="3000000" cy="3693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200" b="1">
                <a:solidFill>
                  <a:srgbClr val="505050"/>
                </a:solidFill>
              </a:rPr>
              <a:t>Kreis der teilnehmenden</a:t>
            </a:r>
            <a:r>
              <a:rPr lang="de" sz="1200">
                <a:solidFill>
                  <a:srgbClr val="212121"/>
                </a:solidFill>
              </a:rPr>
              <a:t> </a:t>
            </a:r>
            <a:r>
              <a:rPr lang="de" sz="1200" b="1">
                <a:solidFill>
                  <a:srgbClr val="212121"/>
                </a:solidFill>
              </a:rPr>
              <a:t>Personen</a:t>
            </a:r>
            <a:endParaRPr sz="1500">
              <a:solidFill>
                <a:srgbClr val="212121"/>
              </a:solidFill>
            </a:endParaRPr>
          </a:p>
        </p:txBody>
      </p:sp>
      <p:sp>
        <p:nvSpPr>
          <p:cNvPr id="630" name="Google Shape;630;p50"/>
          <p:cNvSpPr txBox="1"/>
          <p:nvPr/>
        </p:nvSpPr>
        <p:spPr>
          <a:xfrm>
            <a:off x="446400" y="2387100"/>
            <a:ext cx="3000000" cy="3693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200" b="1">
                <a:solidFill>
                  <a:srgbClr val="505050"/>
                </a:solidFill>
                <a:latin typeface="Calibri"/>
                <a:ea typeface="Calibri"/>
                <a:cs typeface="Calibri"/>
                <a:sym typeface="Calibri"/>
              </a:rPr>
              <a:t>Definieren Sie den Kreis genauer: </a:t>
            </a:r>
            <a:endParaRPr b="1">
              <a:solidFill>
                <a:srgbClr val="505050"/>
              </a:solidFill>
            </a:endParaRPr>
          </a:p>
        </p:txBody>
      </p:sp>
      <p:cxnSp>
        <p:nvCxnSpPr>
          <p:cNvPr id="631" name="Google Shape;631;p50"/>
          <p:cNvCxnSpPr/>
          <p:nvPr/>
        </p:nvCxnSpPr>
        <p:spPr>
          <a:xfrm>
            <a:off x="2886250" y="2756400"/>
            <a:ext cx="5688900" cy="0"/>
          </a:xfrm>
          <a:prstGeom prst="straightConnector1">
            <a:avLst/>
          </a:prstGeom>
          <a:noFill/>
          <a:ln w="28575" cap="flat" cmpd="sng">
            <a:solidFill>
              <a:schemeClr val="lt1"/>
            </a:solidFill>
            <a:prstDash val="solid"/>
            <a:round/>
            <a:headEnd type="none" w="med" len="med"/>
            <a:tailEnd type="none" w="med" len="med"/>
          </a:ln>
        </p:spPr>
      </p:cxnSp>
      <p:sp>
        <p:nvSpPr>
          <p:cNvPr id="633" name="Google Shape;633;p50"/>
          <p:cNvSpPr/>
          <p:nvPr/>
        </p:nvSpPr>
        <p:spPr>
          <a:xfrm>
            <a:off x="446400" y="3219075"/>
            <a:ext cx="2547000" cy="1748700"/>
          </a:xfrm>
          <a:prstGeom prst="roundRect">
            <a:avLst>
              <a:gd name="adj" fmla="val 1504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4" name="Google Shape;634;p50"/>
          <p:cNvGrpSpPr/>
          <p:nvPr/>
        </p:nvGrpSpPr>
        <p:grpSpPr>
          <a:xfrm>
            <a:off x="548975" y="3219079"/>
            <a:ext cx="437884" cy="437884"/>
            <a:chOff x="2151775" y="3229389"/>
            <a:chExt cx="462000" cy="462000"/>
          </a:xfrm>
        </p:grpSpPr>
        <p:sp>
          <p:nvSpPr>
            <p:cNvPr id="635" name="Google Shape;635;p50"/>
            <p:cNvSpPr/>
            <p:nvPr/>
          </p:nvSpPr>
          <p:spPr>
            <a:xfrm rot="8100000">
              <a:off x="2218797" y="3297684"/>
              <a:ext cx="327956" cy="325411"/>
            </a:xfrm>
            <a:prstGeom prst="teardrop">
              <a:avLst>
                <a:gd name="adj" fmla="val 123209"/>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50"/>
            <p:cNvSpPr/>
            <p:nvPr/>
          </p:nvSpPr>
          <p:spPr>
            <a:xfrm>
              <a:off x="2329244" y="3406969"/>
              <a:ext cx="106800" cy="1068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37" name="Google Shape;637;p50"/>
          <p:cNvSpPr/>
          <p:nvPr/>
        </p:nvSpPr>
        <p:spPr>
          <a:xfrm>
            <a:off x="3291295" y="3219075"/>
            <a:ext cx="2547000" cy="1748700"/>
          </a:xfrm>
          <a:prstGeom prst="roundRect">
            <a:avLst>
              <a:gd name="adj" fmla="val 1504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8" name="Google Shape;638;p50"/>
          <p:cNvGrpSpPr/>
          <p:nvPr/>
        </p:nvGrpSpPr>
        <p:grpSpPr>
          <a:xfrm>
            <a:off x="3434848" y="3311000"/>
            <a:ext cx="369300" cy="369300"/>
            <a:chOff x="4756648" y="3286950"/>
            <a:chExt cx="369300" cy="369300"/>
          </a:xfrm>
        </p:grpSpPr>
        <p:sp>
          <p:nvSpPr>
            <p:cNvPr id="639" name="Google Shape;639;p50"/>
            <p:cNvSpPr/>
            <p:nvPr/>
          </p:nvSpPr>
          <p:spPr>
            <a:xfrm>
              <a:off x="4756648" y="3286950"/>
              <a:ext cx="369300" cy="369300"/>
            </a:xfrm>
            <a:prstGeom prst="ellipse">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40" name="Google Shape;640;p50"/>
            <p:cNvCxnSpPr/>
            <p:nvPr/>
          </p:nvCxnSpPr>
          <p:spPr>
            <a:xfrm flipH="1">
              <a:off x="4938505" y="3341025"/>
              <a:ext cx="5700" cy="122400"/>
            </a:xfrm>
            <a:prstGeom prst="straightConnector1">
              <a:avLst/>
            </a:prstGeom>
            <a:noFill/>
            <a:ln w="28575" cap="flat" cmpd="sng">
              <a:solidFill>
                <a:schemeClr val="lt1"/>
              </a:solidFill>
              <a:prstDash val="solid"/>
              <a:round/>
              <a:headEnd type="none" w="med" len="med"/>
              <a:tailEnd type="none" w="med" len="med"/>
            </a:ln>
          </p:spPr>
        </p:cxnSp>
        <p:cxnSp>
          <p:nvCxnSpPr>
            <p:cNvPr id="641" name="Google Shape;641;p50"/>
            <p:cNvCxnSpPr/>
            <p:nvPr/>
          </p:nvCxnSpPr>
          <p:spPr>
            <a:xfrm flipH="1">
              <a:off x="4936772" y="3417848"/>
              <a:ext cx="89100" cy="60300"/>
            </a:xfrm>
            <a:prstGeom prst="straightConnector1">
              <a:avLst/>
            </a:prstGeom>
            <a:noFill/>
            <a:ln w="19050" cap="flat" cmpd="sng">
              <a:solidFill>
                <a:schemeClr val="lt1"/>
              </a:solidFill>
              <a:prstDash val="solid"/>
              <a:round/>
              <a:headEnd type="none" w="med" len="med"/>
              <a:tailEnd type="none" w="med" len="med"/>
            </a:ln>
          </p:spPr>
        </p:cxnSp>
        <p:sp>
          <p:nvSpPr>
            <p:cNvPr id="642" name="Google Shape;642;p50"/>
            <p:cNvSpPr/>
            <p:nvPr/>
          </p:nvSpPr>
          <p:spPr>
            <a:xfrm>
              <a:off x="4912507" y="3442809"/>
              <a:ext cx="57600" cy="576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43" name="Google Shape;643;p50"/>
          <p:cNvSpPr txBox="1"/>
          <p:nvPr/>
        </p:nvSpPr>
        <p:spPr>
          <a:xfrm>
            <a:off x="920050" y="3219075"/>
            <a:ext cx="1890600" cy="548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100">
                <a:solidFill>
                  <a:schemeClr val="dk1"/>
                </a:solidFill>
                <a:latin typeface="Calibri"/>
                <a:ea typeface="Calibri"/>
                <a:cs typeface="Calibri"/>
                <a:sym typeface="Calibri"/>
              </a:rPr>
              <a:t>Der </a:t>
            </a:r>
            <a:r>
              <a:rPr lang="de" sz="1100" b="1">
                <a:solidFill>
                  <a:schemeClr val="dk1"/>
                </a:solidFill>
                <a:latin typeface="Calibri"/>
                <a:ea typeface="Calibri"/>
                <a:cs typeface="Calibri"/>
                <a:sym typeface="Calibri"/>
              </a:rPr>
              <a:t>Ort</a:t>
            </a:r>
            <a:r>
              <a:rPr lang="de" sz="1100">
                <a:solidFill>
                  <a:schemeClr val="dk1"/>
                </a:solidFill>
                <a:latin typeface="Calibri"/>
                <a:ea typeface="Calibri"/>
                <a:cs typeface="Calibri"/>
                <a:sym typeface="Calibri"/>
              </a:rPr>
              <a:t>, an dem Ihr Vorhaben stattfinden soll:</a:t>
            </a:r>
            <a:endParaRPr>
              <a:latin typeface="Calibri"/>
              <a:ea typeface="Calibri"/>
              <a:cs typeface="Calibri"/>
              <a:sym typeface="Calibri"/>
            </a:endParaRPr>
          </a:p>
        </p:txBody>
      </p:sp>
      <p:sp>
        <p:nvSpPr>
          <p:cNvPr id="644" name="Google Shape;644;p50"/>
          <p:cNvSpPr txBox="1"/>
          <p:nvPr/>
        </p:nvSpPr>
        <p:spPr>
          <a:xfrm>
            <a:off x="3804150" y="3219075"/>
            <a:ext cx="1890600" cy="548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100">
                <a:solidFill>
                  <a:schemeClr val="dk1"/>
                </a:solidFill>
                <a:latin typeface="Calibri"/>
                <a:ea typeface="Calibri"/>
                <a:cs typeface="Calibri"/>
                <a:sym typeface="Calibri"/>
              </a:rPr>
              <a:t>Die </a:t>
            </a:r>
            <a:r>
              <a:rPr lang="de" sz="1100" b="1">
                <a:solidFill>
                  <a:schemeClr val="dk1"/>
                </a:solidFill>
                <a:latin typeface="Calibri"/>
                <a:ea typeface="Calibri"/>
                <a:cs typeface="Calibri"/>
                <a:sym typeface="Calibri"/>
              </a:rPr>
              <a:t>Zeit</a:t>
            </a:r>
            <a:r>
              <a:rPr lang="de" sz="1100">
                <a:solidFill>
                  <a:schemeClr val="dk1"/>
                </a:solidFill>
                <a:latin typeface="Calibri"/>
                <a:ea typeface="Calibri"/>
                <a:cs typeface="Calibri"/>
                <a:sym typeface="Calibri"/>
              </a:rPr>
              <a:t>, zu der Ihr Vorhaben stattfinden soll:</a:t>
            </a:r>
            <a:endParaRPr>
              <a:latin typeface="Calibri"/>
              <a:ea typeface="Calibri"/>
              <a:cs typeface="Calibri"/>
              <a:sym typeface="Calibri"/>
            </a:endParaRPr>
          </a:p>
        </p:txBody>
      </p:sp>
      <p:sp>
        <p:nvSpPr>
          <p:cNvPr id="647" name="Google Shape;647;p50"/>
          <p:cNvSpPr/>
          <p:nvPr/>
        </p:nvSpPr>
        <p:spPr>
          <a:xfrm>
            <a:off x="5988500" y="3264925"/>
            <a:ext cx="2843700" cy="1383000"/>
          </a:xfrm>
          <a:prstGeom prst="wedgeRectCallout">
            <a:avLst>
              <a:gd name="adj1" fmla="val 38761"/>
              <a:gd name="adj2" fmla="val 68836"/>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50"/>
          <p:cNvSpPr txBox="1"/>
          <p:nvPr/>
        </p:nvSpPr>
        <p:spPr>
          <a:xfrm>
            <a:off x="5988500" y="3229325"/>
            <a:ext cx="2843700" cy="15222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Clr>
                <a:schemeClr val="dk1"/>
              </a:buClr>
              <a:buSzPts val="1100"/>
              <a:buFont typeface="Arial"/>
              <a:buNone/>
            </a:pPr>
            <a:r>
              <a:rPr lang="de" sz="1100">
                <a:solidFill>
                  <a:schemeClr val="lt1"/>
                </a:solidFill>
                <a:latin typeface="Calibri"/>
                <a:ea typeface="Calibri"/>
                <a:cs typeface="Calibri"/>
                <a:sym typeface="Calibri"/>
              </a:rPr>
              <a:t>Die übergreifenden Überlegungen zur Ausgangssituation, Konkretisierung des Themas, Abwägungen und Verbindungen etc. finden Sie im allgemeinen Teil des Canvases. Sie können bei Bedarf den allgemeinen Teil für jede Methode neu ausfüllen.</a:t>
            </a:r>
            <a:endParaRPr sz="1100">
              <a:solidFill>
                <a:schemeClr val="lt1"/>
              </a:solidFill>
              <a:latin typeface="Calibri"/>
              <a:ea typeface="Calibri"/>
              <a:cs typeface="Calibri"/>
              <a:sym typeface="Calibri"/>
            </a:endParaRPr>
          </a:p>
          <a:p>
            <a:pPr marL="0" lvl="0" indent="0" algn="l" rtl="0">
              <a:lnSpc>
                <a:spcPct val="115000"/>
              </a:lnSpc>
              <a:spcBef>
                <a:spcPts val="0"/>
              </a:spcBef>
              <a:spcAft>
                <a:spcPts val="0"/>
              </a:spcAft>
              <a:buNone/>
            </a:pPr>
            <a:endParaRPr sz="1100" b="1">
              <a:solidFill>
                <a:schemeClr val="lt1"/>
              </a:solidFill>
              <a:latin typeface="Calibri"/>
              <a:ea typeface="Calibri"/>
              <a:cs typeface="Calibri"/>
              <a:sym typeface="Calibri"/>
            </a:endParaRPr>
          </a:p>
        </p:txBody>
      </p:sp>
      <p:sp>
        <p:nvSpPr>
          <p:cNvPr id="649" name="Google Shape;649;p50"/>
          <p:cNvSpPr/>
          <p:nvPr/>
        </p:nvSpPr>
        <p:spPr>
          <a:xfrm>
            <a:off x="360000" y="379075"/>
            <a:ext cx="572700" cy="572700"/>
          </a:xfrm>
          <a:prstGeom prst="ellipse">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50"/>
          <p:cNvSpPr txBox="1">
            <a:spLocks noGrp="1"/>
          </p:cNvSpPr>
          <p:nvPr>
            <p:ph type="title"/>
          </p:nvPr>
        </p:nvSpPr>
        <p:spPr>
          <a:xfrm>
            <a:off x="986850" y="203855"/>
            <a:ext cx="7797300" cy="572700"/>
          </a:xfrm>
          <a:prstGeom prst="rect">
            <a:avLst/>
          </a:prstGeom>
        </p:spPr>
        <p:txBody>
          <a:bodyPr spcFirstLastPara="1" wrap="square" lIns="91425" tIns="91425" rIns="91425" bIns="91425" anchor="t" anchorCtr="0">
            <a:normAutofit fontScale="90000"/>
          </a:bodyPr>
          <a:lstStyle/>
          <a:p>
            <a:pPr marL="0" lvl="0" indent="0" algn="l" rtl="0">
              <a:lnSpc>
                <a:spcPct val="115000"/>
              </a:lnSpc>
              <a:spcBef>
                <a:spcPts val="1400"/>
              </a:spcBef>
              <a:spcAft>
                <a:spcPts val="0"/>
              </a:spcAft>
              <a:buClr>
                <a:schemeClr val="dk1"/>
              </a:buClr>
              <a:buSzPts val="1100"/>
              <a:buFont typeface="Arial"/>
              <a:buNone/>
            </a:pPr>
            <a:r>
              <a:rPr lang="de" sz="2500" dirty="0"/>
              <a:t>Material-Werkstatt</a:t>
            </a:r>
            <a:endParaRPr sz="2500" dirty="0">
              <a:solidFill>
                <a:srgbClr val="A51B2A"/>
              </a:solidFill>
            </a:endParaRPr>
          </a:p>
        </p:txBody>
      </p:sp>
      <p:sp>
        <p:nvSpPr>
          <p:cNvPr id="652" name="Google Shape;652;p50"/>
          <p:cNvSpPr/>
          <p:nvPr/>
        </p:nvSpPr>
        <p:spPr>
          <a:xfrm>
            <a:off x="8365200" y="1270700"/>
            <a:ext cx="264600" cy="315000"/>
          </a:xfrm>
          <a:prstGeom prst="mathMultiply">
            <a:avLst>
              <a:gd name="adj1" fmla="val 10667"/>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50"/>
          <p:cNvSpPr txBox="1"/>
          <p:nvPr/>
        </p:nvSpPr>
        <p:spPr>
          <a:xfrm>
            <a:off x="7922850" y="350525"/>
            <a:ext cx="1149300" cy="6927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de" sz="1100" i="1">
                <a:solidFill>
                  <a:srgbClr val="A51B2A"/>
                </a:solidFill>
                <a:latin typeface="Calibri"/>
                <a:ea typeface="Calibri"/>
                <a:cs typeface="Calibri"/>
                <a:sym typeface="Calibri"/>
              </a:rPr>
              <a:t>Verschieben Sie</a:t>
            </a:r>
            <a:br>
              <a:rPr lang="de" sz="1100" i="1">
                <a:solidFill>
                  <a:srgbClr val="A51B2A"/>
                </a:solidFill>
                <a:latin typeface="Calibri"/>
                <a:ea typeface="Calibri"/>
                <a:cs typeface="Calibri"/>
                <a:sym typeface="Calibri"/>
              </a:rPr>
            </a:br>
            <a:r>
              <a:rPr lang="de" sz="1100" i="1">
                <a:solidFill>
                  <a:srgbClr val="A51B2A"/>
                </a:solidFill>
                <a:latin typeface="Calibri"/>
                <a:ea typeface="Calibri"/>
                <a:cs typeface="Calibri"/>
                <a:sym typeface="Calibri"/>
              </a:rPr>
              <a:t>das X auf der Skala!</a:t>
            </a:r>
            <a:endParaRPr sz="1100" i="1">
              <a:solidFill>
                <a:srgbClr val="A51B2A"/>
              </a:solidFill>
              <a:latin typeface="Calibri"/>
              <a:ea typeface="Calibri"/>
              <a:cs typeface="Calibri"/>
              <a:sym typeface="Calibri"/>
            </a:endParaRPr>
          </a:p>
        </p:txBody>
      </p:sp>
      <p:cxnSp>
        <p:nvCxnSpPr>
          <p:cNvPr id="654" name="Google Shape;654;p50"/>
          <p:cNvCxnSpPr/>
          <p:nvPr/>
        </p:nvCxnSpPr>
        <p:spPr>
          <a:xfrm>
            <a:off x="8486400" y="965225"/>
            <a:ext cx="22200" cy="276300"/>
          </a:xfrm>
          <a:prstGeom prst="straightConnector1">
            <a:avLst/>
          </a:prstGeom>
          <a:noFill/>
          <a:ln w="9525" cap="flat" cmpd="sng">
            <a:solidFill>
              <a:srgbClr val="A51B2A"/>
            </a:solidFill>
            <a:prstDash val="solid"/>
            <a:round/>
            <a:headEnd type="none" w="med" len="med"/>
            <a:tailEnd type="triangle" w="med" len="med"/>
          </a:ln>
        </p:spPr>
      </p:cxnSp>
      <p:sp>
        <p:nvSpPr>
          <p:cNvPr id="31" name="Textfeld 30">
            <a:extLst>
              <a:ext uri="{FF2B5EF4-FFF2-40B4-BE49-F238E27FC236}">
                <a16:creationId xmlns:a16="http://schemas.microsoft.com/office/drawing/2014/main" id="{366B849E-15A4-DCA0-1397-DE6F67B4CB45}"/>
              </a:ext>
            </a:extLst>
          </p:cNvPr>
          <p:cNvSpPr txBox="1"/>
          <p:nvPr/>
        </p:nvSpPr>
        <p:spPr>
          <a:xfrm>
            <a:off x="2912294" y="2476251"/>
            <a:ext cx="5662855" cy="305109"/>
          </a:xfrm>
          <a:prstGeom prst="rect">
            <a:avLst/>
          </a:prstGeom>
          <a:noFill/>
        </p:spPr>
        <p:txBody>
          <a:bodyPr wrap="square" rtlCol="0">
            <a:normAutofit/>
          </a:bodyPr>
          <a:lstStyle/>
          <a:p>
            <a:endParaRPr lang="de-DE" dirty="0"/>
          </a:p>
        </p:txBody>
      </p:sp>
      <p:sp>
        <p:nvSpPr>
          <p:cNvPr id="32" name="Textfeld 31">
            <a:extLst>
              <a:ext uri="{FF2B5EF4-FFF2-40B4-BE49-F238E27FC236}">
                <a16:creationId xmlns:a16="http://schemas.microsoft.com/office/drawing/2014/main" id="{31E9AAA1-57AC-6E32-47D7-40974082074A}"/>
              </a:ext>
            </a:extLst>
          </p:cNvPr>
          <p:cNvSpPr txBox="1"/>
          <p:nvPr/>
        </p:nvSpPr>
        <p:spPr>
          <a:xfrm>
            <a:off x="519969" y="3805321"/>
            <a:ext cx="2392325" cy="974829"/>
          </a:xfrm>
          <a:prstGeom prst="rect">
            <a:avLst/>
          </a:prstGeom>
          <a:noFill/>
        </p:spPr>
        <p:txBody>
          <a:bodyPr wrap="square" rtlCol="0">
            <a:normAutofit/>
          </a:bodyPr>
          <a:lstStyle/>
          <a:p>
            <a:endParaRPr lang="de-DE" dirty="0"/>
          </a:p>
        </p:txBody>
      </p:sp>
      <p:sp>
        <p:nvSpPr>
          <p:cNvPr id="33" name="Textfeld 32">
            <a:extLst>
              <a:ext uri="{FF2B5EF4-FFF2-40B4-BE49-F238E27FC236}">
                <a16:creationId xmlns:a16="http://schemas.microsoft.com/office/drawing/2014/main" id="{9ED5A033-98E7-4E7F-20B6-00421238E47D}"/>
              </a:ext>
            </a:extLst>
          </p:cNvPr>
          <p:cNvSpPr txBox="1"/>
          <p:nvPr/>
        </p:nvSpPr>
        <p:spPr>
          <a:xfrm>
            <a:off x="3380127" y="3815954"/>
            <a:ext cx="2392325" cy="974829"/>
          </a:xfrm>
          <a:prstGeom prst="rect">
            <a:avLst/>
          </a:prstGeom>
          <a:noFill/>
        </p:spPr>
        <p:txBody>
          <a:bodyPr wrap="square" rtlCol="0">
            <a:normAutofit/>
          </a:bodyPr>
          <a:lstStyle/>
          <a:p>
            <a:endParaRPr lang="de-DE"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658"/>
        <p:cNvGrpSpPr/>
        <p:nvPr/>
      </p:nvGrpSpPr>
      <p:grpSpPr>
        <a:xfrm>
          <a:off x="0" y="0"/>
          <a:ext cx="0" cy="0"/>
          <a:chOff x="0" y="0"/>
          <a:chExt cx="0" cy="0"/>
        </a:xfrm>
      </p:grpSpPr>
      <p:grpSp>
        <p:nvGrpSpPr>
          <p:cNvPr id="659" name="Google Shape;659;p51"/>
          <p:cNvGrpSpPr/>
          <p:nvPr/>
        </p:nvGrpSpPr>
        <p:grpSpPr>
          <a:xfrm>
            <a:off x="295675" y="286475"/>
            <a:ext cx="4068050" cy="4643700"/>
            <a:chOff x="295675" y="286475"/>
            <a:chExt cx="4068050" cy="4643700"/>
          </a:xfrm>
        </p:grpSpPr>
        <p:sp>
          <p:nvSpPr>
            <p:cNvPr id="660" name="Google Shape;660;p51"/>
            <p:cNvSpPr/>
            <p:nvPr/>
          </p:nvSpPr>
          <p:spPr>
            <a:xfrm>
              <a:off x="295675" y="286475"/>
              <a:ext cx="4004700" cy="4643700"/>
            </a:xfrm>
            <a:prstGeom prst="roundRect">
              <a:avLst>
                <a:gd name="adj" fmla="val 9862"/>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51"/>
            <p:cNvSpPr/>
            <p:nvPr/>
          </p:nvSpPr>
          <p:spPr>
            <a:xfrm>
              <a:off x="600825" y="448600"/>
              <a:ext cx="762900" cy="762900"/>
            </a:xfrm>
            <a:prstGeom prst="ellipse">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51"/>
            <p:cNvSpPr/>
            <p:nvPr/>
          </p:nvSpPr>
          <p:spPr>
            <a:xfrm>
              <a:off x="734325" y="582100"/>
              <a:ext cx="495900" cy="495900"/>
            </a:xfrm>
            <a:prstGeom prst="ellipse">
              <a:avLst/>
            </a:prstGeom>
            <a:solidFill>
              <a:srgbClr val="FCF7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51"/>
            <p:cNvSpPr/>
            <p:nvPr/>
          </p:nvSpPr>
          <p:spPr>
            <a:xfrm>
              <a:off x="829725" y="677500"/>
              <a:ext cx="305100" cy="305100"/>
            </a:xfrm>
            <a:prstGeom prst="ellipse">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51"/>
            <p:cNvSpPr txBox="1"/>
            <p:nvPr/>
          </p:nvSpPr>
          <p:spPr>
            <a:xfrm>
              <a:off x="1363725" y="555700"/>
              <a:ext cx="3000000" cy="548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100">
                  <a:solidFill>
                    <a:srgbClr val="505050"/>
                  </a:solidFill>
                  <a:latin typeface="Calibri"/>
                  <a:ea typeface="Calibri"/>
                  <a:cs typeface="Calibri"/>
                  <a:sym typeface="Calibri"/>
                </a:rPr>
                <a:t>Welches </a:t>
              </a:r>
              <a:r>
                <a:rPr lang="de" sz="1100" b="1">
                  <a:solidFill>
                    <a:srgbClr val="505050"/>
                  </a:solidFill>
                  <a:latin typeface="Calibri"/>
                  <a:ea typeface="Calibri"/>
                  <a:cs typeface="Calibri"/>
                  <a:sym typeface="Calibri"/>
                </a:rPr>
                <a:t>Produkt / Projekt / Material</a:t>
              </a:r>
              <a:r>
                <a:rPr lang="de" sz="1100">
                  <a:solidFill>
                    <a:srgbClr val="505050"/>
                  </a:solidFill>
                  <a:latin typeface="Calibri"/>
                  <a:ea typeface="Calibri"/>
                  <a:cs typeface="Calibri"/>
                  <a:sym typeface="Calibri"/>
                </a:rPr>
                <a:t> soll am Ende der Werkstatt fertig sein? </a:t>
              </a:r>
              <a:endParaRPr i="1">
                <a:solidFill>
                  <a:srgbClr val="505050"/>
                </a:solidFill>
                <a:latin typeface="Calibri"/>
                <a:ea typeface="Calibri"/>
                <a:cs typeface="Calibri"/>
                <a:sym typeface="Calibri"/>
              </a:endParaRPr>
            </a:p>
          </p:txBody>
        </p:sp>
      </p:grpSp>
      <p:sp>
        <p:nvSpPr>
          <p:cNvPr id="665" name="Google Shape;665;p51"/>
          <p:cNvSpPr txBox="1"/>
          <p:nvPr/>
        </p:nvSpPr>
        <p:spPr>
          <a:xfrm rot="-955">
            <a:off x="336151" y="3050502"/>
            <a:ext cx="1080000" cy="6927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de" sz="1000" i="1">
                <a:solidFill>
                  <a:srgbClr val="980000"/>
                </a:solidFill>
                <a:latin typeface="Calibri"/>
                <a:ea typeface="Calibri"/>
                <a:cs typeface="Calibri"/>
                <a:sym typeface="Calibri"/>
              </a:rPr>
              <a:t>und ein Bonusziel (das SOLLTE zum Ende fertig sein)</a:t>
            </a:r>
            <a:endParaRPr sz="1300"/>
          </a:p>
        </p:txBody>
      </p:sp>
      <p:cxnSp>
        <p:nvCxnSpPr>
          <p:cNvPr id="666" name="Google Shape;666;p51"/>
          <p:cNvCxnSpPr>
            <a:cxnSpLocks/>
          </p:cNvCxnSpPr>
          <p:nvPr/>
        </p:nvCxnSpPr>
        <p:spPr>
          <a:xfrm flipV="1">
            <a:off x="1001275" y="1237900"/>
            <a:ext cx="414973" cy="345850"/>
          </a:xfrm>
          <a:prstGeom prst="straightConnector1">
            <a:avLst/>
          </a:prstGeom>
          <a:noFill/>
          <a:ln w="9525" cap="flat" cmpd="sng">
            <a:solidFill>
              <a:srgbClr val="A51B2A"/>
            </a:solidFill>
            <a:prstDash val="solid"/>
            <a:round/>
            <a:headEnd type="none" w="med" len="med"/>
            <a:tailEnd type="triangle" w="med" len="med"/>
          </a:ln>
        </p:spPr>
      </p:cxnSp>
      <p:grpSp>
        <p:nvGrpSpPr>
          <p:cNvPr id="667" name="Google Shape;667;p51"/>
          <p:cNvGrpSpPr/>
          <p:nvPr/>
        </p:nvGrpSpPr>
        <p:grpSpPr>
          <a:xfrm>
            <a:off x="4727000" y="278400"/>
            <a:ext cx="3993900" cy="4586700"/>
            <a:chOff x="4727000" y="278400"/>
            <a:chExt cx="3993900" cy="4586700"/>
          </a:xfrm>
        </p:grpSpPr>
        <p:sp>
          <p:nvSpPr>
            <p:cNvPr id="668" name="Google Shape;668;p51"/>
            <p:cNvSpPr/>
            <p:nvPr/>
          </p:nvSpPr>
          <p:spPr>
            <a:xfrm>
              <a:off x="4727000" y="278400"/>
              <a:ext cx="3993900" cy="4586700"/>
            </a:xfrm>
            <a:prstGeom prst="foldedCorner">
              <a:avLst>
                <a:gd name="adj" fmla="val 16667"/>
              </a:avLst>
            </a:prstGeom>
            <a:solidFill>
              <a:schemeClr val="lt2"/>
            </a:solidFill>
            <a:ln>
              <a:noFill/>
            </a:ln>
            <a:effectLst>
              <a:outerShdw blurRad="57150" dist="19050"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51"/>
            <p:cNvSpPr txBox="1"/>
            <p:nvPr/>
          </p:nvSpPr>
          <p:spPr>
            <a:xfrm>
              <a:off x="4820950" y="529300"/>
              <a:ext cx="3000000" cy="548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100">
                  <a:solidFill>
                    <a:srgbClr val="505050"/>
                  </a:solidFill>
                  <a:latin typeface="Calibri"/>
                  <a:ea typeface="Calibri"/>
                  <a:cs typeface="Calibri"/>
                  <a:sym typeface="Calibri"/>
                </a:rPr>
                <a:t>Skizzieren Sie die bis zum fertigen Produkt anfallenden</a:t>
              </a:r>
              <a:r>
                <a:rPr lang="de" sz="1100" b="1">
                  <a:solidFill>
                    <a:srgbClr val="505050"/>
                  </a:solidFill>
                  <a:latin typeface="Calibri"/>
                  <a:ea typeface="Calibri"/>
                  <a:cs typeface="Calibri"/>
                  <a:sym typeface="Calibri"/>
                </a:rPr>
                <a:t> Aufgaben</a:t>
              </a:r>
              <a:r>
                <a:rPr lang="de" sz="1100">
                  <a:solidFill>
                    <a:srgbClr val="505050"/>
                  </a:solidFill>
                  <a:latin typeface="Calibri"/>
                  <a:ea typeface="Calibri"/>
                  <a:cs typeface="Calibri"/>
                  <a:sym typeface="Calibri"/>
                </a:rPr>
                <a:t>.</a:t>
              </a:r>
              <a:endParaRPr sz="1100">
                <a:solidFill>
                  <a:srgbClr val="505050"/>
                </a:solidFill>
                <a:latin typeface="Calibri"/>
                <a:ea typeface="Calibri"/>
                <a:cs typeface="Calibri"/>
                <a:sym typeface="Calibri"/>
              </a:endParaRPr>
            </a:p>
          </p:txBody>
        </p:sp>
      </p:grpSp>
      <p:sp>
        <p:nvSpPr>
          <p:cNvPr id="670" name="Google Shape;670;p51"/>
          <p:cNvSpPr/>
          <p:nvPr/>
        </p:nvSpPr>
        <p:spPr>
          <a:xfrm>
            <a:off x="4300375" y="2208300"/>
            <a:ext cx="574500" cy="548700"/>
          </a:xfrm>
          <a:prstGeom prst="homePlate">
            <a:avLst>
              <a:gd name="adj" fmla="val 50000"/>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51"/>
          <p:cNvSpPr txBox="1"/>
          <p:nvPr/>
        </p:nvSpPr>
        <p:spPr>
          <a:xfrm>
            <a:off x="360000" y="1506525"/>
            <a:ext cx="1032300" cy="8697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de" sz="1000" i="1">
                <a:solidFill>
                  <a:srgbClr val="980000"/>
                </a:solidFill>
                <a:latin typeface="Calibri"/>
                <a:ea typeface="Calibri"/>
                <a:cs typeface="Calibri"/>
                <a:sym typeface="Calibri"/>
              </a:rPr>
              <a:t>Beschreiben Sie ein Mindestziel (das MUSS zum Ende fertig sein) </a:t>
            </a:r>
            <a:endParaRPr/>
          </a:p>
        </p:txBody>
      </p:sp>
      <p:sp>
        <p:nvSpPr>
          <p:cNvPr id="674" name="Google Shape;674;p51"/>
          <p:cNvSpPr txBox="1"/>
          <p:nvPr/>
        </p:nvSpPr>
        <p:spPr>
          <a:xfrm>
            <a:off x="5292025" y="1487725"/>
            <a:ext cx="2707800" cy="3417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p:txBody>
      </p:sp>
      <p:sp>
        <p:nvSpPr>
          <p:cNvPr id="675" name="Google Shape;675;p51"/>
          <p:cNvSpPr txBox="1"/>
          <p:nvPr/>
        </p:nvSpPr>
        <p:spPr>
          <a:xfrm>
            <a:off x="5397025" y="1125075"/>
            <a:ext cx="28869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000">
              <a:latin typeface="Calibri"/>
              <a:ea typeface="Calibri"/>
              <a:cs typeface="Calibri"/>
              <a:sym typeface="Calibri"/>
            </a:endParaRPr>
          </a:p>
        </p:txBody>
      </p:sp>
      <p:sp>
        <p:nvSpPr>
          <p:cNvPr id="676" name="Google Shape;676;p51"/>
          <p:cNvSpPr txBox="1"/>
          <p:nvPr/>
        </p:nvSpPr>
        <p:spPr>
          <a:xfrm>
            <a:off x="5397025" y="1543025"/>
            <a:ext cx="31014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000">
              <a:latin typeface="Calibri"/>
              <a:ea typeface="Calibri"/>
              <a:cs typeface="Calibri"/>
              <a:sym typeface="Calibri"/>
            </a:endParaRPr>
          </a:p>
        </p:txBody>
      </p:sp>
      <p:sp>
        <p:nvSpPr>
          <p:cNvPr id="677" name="Google Shape;677;p51"/>
          <p:cNvSpPr txBox="1"/>
          <p:nvPr/>
        </p:nvSpPr>
        <p:spPr>
          <a:xfrm>
            <a:off x="5397025" y="1932925"/>
            <a:ext cx="31014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000">
              <a:latin typeface="Calibri"/>
              <a:ea typeface="Calibri"/>
              <a:cs typeface="Calibri"/>
              <a:sym typeface="Calibri"/>
            </a:endParaRPr>
          </a:p>
        </p:txBody>
      </p:sp>
      <p:sp>
        <p:nvSpPr>
          <p:cNvPr id="678" name="Google Shape;678;p51"/>
          <p:cNvSpPr txBox="1"/>
          <p:nvPr/>
        </p:nvSpPr>
        <p:spPr>
          <a:xfrm>
            <a:off x="5397025" y="2322825"/>
            <a:ext cx="31014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000">
              <a:latin typeface="Calibri"/>
              <a:ea typeface="Calibri"/>
              <a:cs typeface="Calibri"/>
              <a:sym typeface="Calibri"/>
            </a:endParaRPr>
          </a:p>
        </p:txBody>
      </p:sp>
      <p:sp>
        <p:nvSpPr>
          <p:cNvPr id="679" name="Google Shape;679;p51"/>
          <p:cNvSpPr txBox="1"/>
          <p:nvPr/>
        </p:nvSpPr>
        <p:spPr>
          <a:xfrm>
            <a:off x="5397025" y="2712725"/>
            <a:ext cx="31014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000">
              <a:latin typeface="Calibri"/>
              <a:ea typeface="Calibri"/>
              <a:cs typeface="Calibri"/>
              <a:sym typeface="Calibri"/>
            </a:endParaRPr>
          </a:p>
        </p:txBody>
      </p:sp>
      <p:sp>
        <p:nvSpPr>
          <p:cNvPr id="680" name="Google Shape;680;p51"/>
          <p:cNvSpPr txBox="1"/>
          <p:nvPr/>
        </p:nvSpPr>
        <p:spPr>
          <a:xfrm>
            <a:off x="5397025" y="3102625"/>
            <a:ext cx="31014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000">
              <a:latin typeface="Calibri"/>
              <a:ea typeface="Calibri"/>
              <a:cs typeface="Calibri"/>
              <a:sym typeface="Calibri"/>
            </a:endParaRPr>
          </a:p>
        </p:txBody>
      </p:sp>
      <p:sp>
        <p:nvSpPr>
          <p:cNvPr id="681" name="Google Shape;681;p51"/>
          <p:cNvSpPr txBox="1"/>
          <p:nvPr/>
        </p:nvSpPr>
        <p:spPr>
          <a:xfrm>
            <a:off x="5397025" y="3492525"/>
            <a:ext cx="31014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000">
              <a:latin typeface="Calibri"/>
              <a:ea typeface="Calibri"/>
              <a:cs typeface="Calibri"/>
              <a:sym typeface="Calibri"/>
            </a:endParaRPr>
          </a:p>
        </p:txBody>
      </p:sp>
      <p:sp>
        <p:nvSpPr>
          <p:cNvPr id="682" name="Google Shape;682;p51"/>
          <p:cNvSpPr txBox="1"/>
          <p:nvPr/>
        </p:nvSpPr>
        <p:spPr>
          <a:xfrm>
            <a:off x="5397025" y="3882425"/>
            <a:ext cx="31014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000">
              <a:latin typeface="Calibri"/>
              <a:ea typeface="Calibri"/>
              <a:cs typeface="Calibri"/>
              <a:sym typeface="Calibri"/>
            </a:endParaRPr>
          </a:p>
        </p:txBody>
      </p:sp>
      <p:sp>
        <p:nvSpPr>
          <p:cNvPr id="683" name="Google Shape;683;p51"/>
          <p:cNvSpPr txBox="1"/>
          <p:nvPr/>
        </p:nvSpPr>
        <p:spPr>
          <a:xfrm>
            <a:off x="5397025" y="4272325"/>
            <a:ext cx="31014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000">
              <a:latin typeface="Calibri"/>
              <a:ea typeface="Calibri"/>
              <a:cs typeface="Calibri"/>
              <a:sym typeface="Calibri"/>
            </a:endParaRPr>
          </a:p>
        </p:txBody>
      </p:sp>
      <p:sp>
        <p:nvSpPr>
          <p:cNvPr id="684" name="Google Shape;684;p51"/>
          <p:cNvSpPr/>
          <p:nvPr/>
        </p:nvSpPr>
        <p:spPr>
          <a:xfrm>
            <a:off x="4958725" y="1989025"/>
            <a:ext cx="249600" cy="226500"/>
          </a:xfrm>
          <a:prstGeom prst="flowChartAlternateProcess">
            <a:avLst/>
          </a:prstGeom>
          <a:solidFill>
            <a:srgbClr val="E2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51"/>
          <p:cNvSpPr/>
          <p:nvPr/>
        </p:nvSpPr>
        <p:spPr>
          <a:xfrm>
            <a:off x="4958725" y="2378925"/>
            <a:ext cx="249600" cy="226500"/>
          </a:xfrm>
          <a:prstGeom prst="flowChartAlternateProcess">
            <a:avLst/>
          </a:prstGeom>
          <a:solidFill>
            <a:srgbClr val="E2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51"/>
          <p:cNvSpPr/>
          <p:nvPr/>
        </p:nvSpPr>
        <p:spPr>
          <a:xfrm>
            <a:off x="4958725" y="2768825"/>
            <a:ext cx="249600" cy="226500"/>
          </a:xfrm>
          <a:prstGeom prst="flowChartAlternateProcess">
            <a:avLst/>
          </a:prstGeom>
          <a:solidFill>
            <a:srgbClr val="E2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51"/>
          <p:cNvSpPr/>
          <p:nvPr/>
        </p:nvSpPr>
        <p:spPr>
          <a:xfrm>
            <a:off x="4958725" y="3158725"/>
            <a:ext cx="249600" cy="226500"/>
          </a:xfrm>
          <a:prstGeom prst="flowChartAlternateProcess">
            <a:avLst/>
          </a:prstGeom>
          <a:solidFill>
            <a:srgbClr val="E2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51"/>
          <p:cNvSpPr/>
          <p:nvPr/>
        </p:nvSpPr>
        <p:spPr>
          <a:xfrm>
            <a:off x="4958725" y="3548625"/>
            <a:ext cx="249600" cy="226500"/>
          </a:xfrm>
          <a:prstGeom prst="flowChartAlternateProcess">
            <a:avLst/>
          </a:prstGeom>
          <a:solidFill>
            <a:srgbClr val="E2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51"/>
          <p:cNvSpPr/>
          <p:nvPr/>
        </p:nvSpPr>
        <p:spPr>
          <a:xfrm>
            <a:off x="4958725" y="3938525"/>
            <a:ext cx="249600" cy="226500"/>
          </a:xfrm>
          <a:prstGeom prst="flowChartAlternateProcess">
            <a:avLst/>
          </a:prstGeom>
          <a:solidFill>
            <a:srgbClr val="E2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51"/>
          <p:cNvSpPr/>
          <p:nvPr/>
        </p:nvSpPr>
        <p:spPr>
          <a:xfrm>
            <a:off x="4958725" y="4328425"/>
            <a:ext cx="249600" cy="226500"/>
          </a:xfrm>
          <a:prstGeom prst="flowChartAlternateProcess">
            <a:avLst/>
          </a:prstGeom>
          <a:solidFill>
            <a:srgbClr val="E2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91" name="Google Shape;691;p51"/>
          <p:cNvCxnSpPr/>
          <p:nvPr/>
        </p:nvCxnSpPr>
        <p:spPr>
          <a:xfrm>
            <a:off x="5397016" y="2215525"/>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692" name="Google Shape;692;p51"/>
          <p:cNvCxnSpPr/>
          <p:nvPr/>
        </p:nvCxnSpPr>
        <p:spPr>
          <a:xfrm>
            <a:off x="5397016" y="2605425"/>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693" name="Google Shape;693;p51"/>
          <p:cNvCxnSpPr/>
          <p:nvPr/>
        </p:nvCxnSpPr>
        <p:spPr>
          <a:xfrm>
            <a:off x="5397016" y="2995325"/>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694" name="Google Shape;694;p51"/>
          <p:cNvCxnSpPr/>
          <p:nvPr/>
        </p:nvCxnSpPr>
        <p:spPr>
          <a:xfrm>
            <a:off x="5397016" y="3385225"/>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695" name="Google Shape;695;p51"/>
          <p:cNvCxnSpPr/>
          <p:nvPr/>
        </p:nvCxnSpPr>
        <p:spPr>
          <a:xfrm>
            <a:off x="5397016" y="3775125"/>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696" name="Google Shape;696;p51"/>
          <p:cNvCxnSpPr/>
          <p:nvPr/>
        </p:nvCxnSpPr>
        <p:spPr>
          <a:xfrm>
            <a:off x="5397016" y="4165025"/>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697" name="Google Shape;697;p51"/>
          <p:cNvCxnSpPr/>
          <p:nvPr/>
        </p:nvCxnSpPr>
        <p:spPr>
          <a:xfrm>
            <a:off x="5397016" y="4554925"/>
            <a:ext cx="2662500" cy="0"/>
          </a:xfrm>
          <a:prstGeom prst="straightConnector1">
            <a:avLst/>
          </a:prstGeom>
          <a:noFill/>
          <a:ln w="28575" cap="flat" cmpd="sng">
            <a:solidFill>
              <a:schemeClr val="lt1"/>
            </a:solidFill>
            <a:prstDash val="solid"/>
            <a:round/>
            <a:headEnd type="none" w="med" len="med"/>
            <a:tailEnd type="none" w="med" len="med"/>
          </a:ln>
        </p:spPr>
      </p:cxnSp>
      <p:sp>
        <p:nvSpPr>
          <p:cNvPr id="698" name="Google Shape;698;p51"/>
          <p:cNvSpPr/>
          <p:nvPr/>
        </p:nvSpPr>
        <p:spPr>
          <a:xfrm>
            <a:off x="4958725" y="1181175"/>
            <a:ext cx="249600" cy="226500"/>
          </a:xfrm>
          <a:prstGeom prst="flowChartAlternateProcess">
            <a:avLst/>
          </a:prstGeom>
          <a:solidFill>
            <a:srgbClr val="E2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99" name="Google Shape;699;p51"/>
          <p:cNvCxnSpPr/>
          <p:nvPr/>
        </p:nvCxnSpPr>
        <p:spPr>
          <a:xfrm>
            <a:off x="5397016" y="1395700"/>
            <a:ext cx="3101400" cy="0"/>
          </a:xfrm>
          <a:prstGeom prst="straightConnector1">
            <a:avLst/>
          </a:prstGeom>
          <a:noFill/>
          <a:ln w="28575" cap="flat" cmpd="sng">
            <a:solidFill>
              <a:schemeClr val="lt1"/>
            </a:solidFill>
            <a:prstDash val="solid"/>
            <a:round/>
            <a:headEnd type="none" w="med" len="med"/>
            <a:tailEnd type="none" w="med" len="med"/>
          </a:ln>
        </p:spPr>
      </p:cxnSp>
      <p:sp>
        <p:nvSpPr>
          <p:cNvPr id="700" name="Google Shape;700;p51"/>
          <p:cNvSpPr/>
          <p:nvPr/>
        </p:nvSpPr>
        <p:spPr>
          <a:xfrm>
            <a:off x="4958725" y="1599125"/>
            <a:ext cx="249600" cy="226500"/>
          </a:xfrm>
          <a:prstGeom prst="flowChartAlternateProcess">
            <a:avLst/>
          </a:prstGeom>
          <a:solidFill>
            <a:srgbClr val="E2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701" name="Google Shape;701;p51"/>
          <p:cNvCxnSpPr/>
          <p:nvPr/>
        </p:nvCxnSpPr>
        <p:spPr>
          <a:xfrm>
            <a:off x="5397016" y="1825625"/>
            <a:ext cx="3101400" cy="0"/>
          </a:xfrm>
          <a:prstGeom prst="straightConnector1">
            <a:avLst/>
          </a:prstGeom>
          <a:noFill/>
          <a:ln w="28575" cap="flat" cmpd="sng">
            <a:solidFill>
              <a:schemeClr val="lt1"/>
            </a:solidFill>
            <a:prstDash val="solid"/>
            <a:round/>
            <a:headEnd type="none" w="med" len="med"/>
            <a:tailEnd type="none" w="med" len="med"/>
          </a:ln>
        </p:spPr>
      </p:cxnSp>
      <p:sp>
        <p:nvSpPr>
          <p:cNvPr id="45" name="Textfeld 44">
            <a:extLst>
              <a:ext uri="{FF2B5EF4-FFF2-40B4-BE49-F238E27FC236}">
                <a16:creationId xmlns:a16="http://schemas.microsoft.com/office/drawing/2014/main" id="{E8D9BFA8-C10F-2C38-4CAE-CC6CD7C65B92}"/>
              </a:ext>
            </a:extLst>
          </p:cNvPr>
          <p:cNvSpPr txBox="1"/>
          <p:nvPr/>
        </p:nvSpPr>
        <p:spPr>
          <a:xfrm>
            <a:off x="1461788" y="1347996"/>
            <a:ext cx="2544137" cy="1501530"/>
          </a:xfrm>
          <a:prstGeom prst="rect">
            <a:avLst/>
          </a:prstGeom>
          <a:noFill/>
        </p:spPr>
        <p:txBody>
          <a:bodyPr wrap="square" rtlCol="0">
            <a:normAutofit/>
          </a:bodyPr>
          <a:lstStyle/>
          <a:p>
            <a:endParaRPr lang="de-DE" dirty="0"/>
          </a:p>
        </p:txBody>
      </p:sp>
      <p:sp>
        <p:nvSpPr>
          <p:cNvPr id="46" name="Textfeld 45">
            <a:extLst>
              <a:ext uri="{FF2B5EF4-FFF2-40B4-BE49-F238E27FC236}">
                <a16:creationId xmlns:a16="http://schemas.microsoft.com/office/drawing/2014/main" id="{8CA08C16-30DA-43DA-CED3-F728DB7C9076}"/>
              </a:ext>
            </a:extLst>
          </p:cNvPr>
          <p:cNvSpPr txBox="1"/>
          <p:nvPr/>
        </p:nvSpPr>
        <p:spPr>
          <a:xfrm>
            <a:off x="1429106" y="3080460"/>
            <a:ext cx="2544137" cy="1501530"/>
          </a:xfrm>
          <a:prstGeom prst="rect">
            <a:avLst/>
          </a:prstGeom>
          <a:noFill/>
        </p:spPr>
        <p:txBody>
          <a:bodyPr wrap="square" rtlCol="0">
            <a:normAutofit/>
          </a:bodyPr>
          <a:lstStyle/>
          <a:p>
            <a:endParaRPr lang="de-DE" dirty="0"/>
          </a:p>
        </p:txBody>
      </p:sp>
      <p:sp>
        <p:nvSpPr>
          <p:cNvPr id="48" name="Textfeld 47">
            <a:extLst>
              <a:ext uri="{FF2B5EF4-FFF2-40B4-BE49-F238E27FC236}">
                <a16:creationId xmlns:a16="http://schemas.microsoft.com/office/drawing/2014/main" id="{8AFCDC72-2614-C452-2FB2-F6662B548505}"/>
              </a:ext>
            </a:extLst>
          </p:cNvPr>
          <p:cNvSpPr txBox="1"/>
          <p:nvPr/>
        </p:nvSpPr>
        <p:spPr>
          <a:xfrm>
            <a:off x="5463450" y="1535330"/>
            <a:ext cx="3101400" cy="265750"/>
          </a:xfrm>
          <a:prstGeom prst="rect">
            <a:avLst/>
          </a:prstGeom>
          <a:noFill/>
        </p:spPr>
        <p:txBody>
          <a:bodyPr wrap="square" rtlCol="0">
            <a:normAutofit fontScale="92500" lnSpcReduction="20000"/>
          </a:bodyPr>
          <a:lstStyle/>
          <a:p>
            <a:endParaRPr lang="de-DE" dirty="0"/>
          </a:p>
        </p:txBody>
      </p:sp>
      <p:sp>
        <p:nvSpPr>
          <p:cNvPr id="49" name="Textfeld 48">
            <a:extLst>
              <a:ext uri="{FF2B5EF4-FFF2-40B4-BE49-F238E27FC236}">
                <a16:creationId xmlns:a16="http://schemas.microsoft.com/office/drawing/2014/main" id="{523DB6AE-B897-46DA-B0B5-1119D31E5ACA}"/>
              </a:ext>
            </a:extLst>
          </p:cNvPr>
          <p:cNvSpPr txBox="1"/>
          <p:nvPr/>
        </p:nvSpPr>
        <p:spPr>
          <a:xfrm>
            <a:off x="5442184" y="1896837"/>
            <a:ext cx="3101400" cy="265750"/>
          </a:xfrm>
          <a:prstGeom prst="rect">
            <a:avLst/>
          </a:prstGeom>
          <a:noFill/>
        </p:spPr>
        <p:txBody>
          <a:bodyPr wrap="square" rtlCol="0">
            <a:normAutofit fontScale="92500" lnSpcReduction="20000"/>
          </a:bodyPr>
          <a:lstStyle/>
          <a:p>
            <a:endParaRPr lang="de-DE" dirty="0"/>
          </a:p>
        </p:txBody>
      </p:sp>
      <p:sp>
        <p:nvSpPr>
          <p:cNvPr id="50" name="Textfeld 49">
            <a:extLst>
              <a:ext uri="{FF2B5EF4-FFF2-40B4-BE49-F238E27FC236}">
                <a16:creationId xmlns:a16="http://schemas.microsoft.com/office/drawing/2014/main" id="{8BFADB01-0D1B-0988-8405-44BE29044FCE}"/>
              </a:ext>
            </a:extLst>
          </p:cNvPr>
          <p:cNvSpPr txBox="1"/>
          <p:nvPr/>
        </p:nvSpPr>
        <p:spPr>
          <a:xfrm>
            <a:off x="5452817" y="2311507"/>
            <a:ext cx="3101400" cy="265750"/>
          </a:xfrm>
          <a:prstGeom prst="rect">
            <a:avLst/>
          </a:prstGeom>
          <a:noFill/>
        </p:spPr>
        <p:txBody>
          <a:bodyPr wrap="square" rtlCol="0">
            <a:normAutofit fontScale="92500" lnSpcReduction="20000"/>
          </a:bodyPr>
          <a:lstStyle/>
          <a:p>
            <a:endParaRPr lang="de-DE" dirty="0"/>
          </a:p>
        </p:txBody>
      </p:sp>
      <p:sp>
        <p:nvSpPr>
          <p:cNvPr id="51" name="Textfeld 50">
            <a:extLst>
              <a:ext uri="{FF2B5EF4-FFF2-40B4-BE49-F238E27FC236}">
                <a16:creationId xmlns:a16="http://schemas.microsoft.com/office/drawing/2014/main" id="{3A851D7B-56D7-3609-734C-AF124F40F7C8}"/>
              </a:ext>
            </a:extLst>
          </p:cNvPr>
          <p:cNvSpPr txBox="1"/>
          <p:nvPr/>
        </p:nvSpPr>
        <p:spPr>
          <a:xfrm>
            <a:off x="5452817" y="2694279"/>
            <a:ext cx="3101400" cy="265750"/>
          </a:xfrm>
          <a:prstGeom prst="rect">
            <a:avLst/>
          </a:prstGeom>
          <a:noFill/>
        </p:spPr>
        <p:txBody>
          <a:bodyPr wrap="square" rtlCol="0">
            <a:normAutofit fontScale="92500" lnSpcReduction="20000"/>
          </a:bodyPr>
          <a:lstStyle/>
          <a:p>
            <a:endParaRPr lang="de-DE" dirty="0"/>
          </a:p>
        </p:txBody>
      </p:sp>
      <p:sp>
        <p:nvSpPr>
          <p:cNvPr id="52" name="Textfeld 51">
            <a:extLst>
              <a:ext uri="{FF2B5EF4-FFF2-40B4-BE49-F238E27FC236}">
                <a16:creationId xmlns:a16="http://schemas.microsoft.com/office/drawing/2014/main" id="{FBA1C85C-0320-94A9-CC43-E75403B8C16D}"/>
              </a:ext>
            </a:extLst>
          </p:cNvPr>
          <p:cNvSpPr txBox="1"/>
          <p:nvPr/>
        </p:nvSpPr>
        <p:spPr>
          <a:xfrm>
            <a:off x="5442184" y="3077051"/>
            <a:ext cx="3101400" cy="265750"/>
          </a:xfrm>
          <a:prstGeom prst="rect">
            <a:avLst/>
          </a:prstGeom>
          <a:noFill/>
        </p:spPr>
        <p:txBody>
          <a:bodyPr wrap="square" rtlCol="0">
            <a:normAutofit fontScale="92500" lnSpcReduction="20000"/>
          </a:bodyPr>
          <a:lstStyle/>
          <a:p>
            <a:endParaRPr lang="de-DE" dirty="0"/>
          </a:p>
        </p:txBody>
      </p:sp>
      <p:sp>
        <p:nvSpPr>
          <p:cNvPr id="53" name="Textfeld 52">
            <a:extLst>
              <a:ext uri="{FF2B5EF4-FFF2-40B4-BE49-F238E27FC236}">
                <a16:creationId xmlns:a16="http://schemas.microsoft.com/office/drawing/2014/main" id="{CAE7C79D-7AE9-7E66-21AA-DC247D0ECF61}"/>
              </a:ext>
            </a:extLst>
          </p:cNvPr>
          <p:cNvSpPr txBox="1"/>
          <p:nvPr/>
        </p:nvSpPr>
        <p:spPr>
          <a:xfrm>
            <a:off x="5442184" y="3481089"/>
            <a:ext cx="3101400" cy="265750"/>
          </a:xfrm>
          <a:prstGeom prst="rect">
            <a:avLst/>
          </a:prstGeom>
          <a:noFill/>
        </p:spPr>
        <p:txBody>
          <a:bodyPr wrap="square" rtlCol="0">
            <a:normAutofit fontScale="92500" lnSpcReduction="20000"/>
          </a:bodyPr>
          <a:lstStyle/>
          <a:p>
            <a:endParaRPr lang="de-DE" dirty="0"/>
          </a:p>
        </p:txBody>
      </p:sp>
      <p:sp>
        <p:nvSpPr>
          <p:cNvPr id="54" name="Textfeld 53">
            <a:extLst>
              <a:ext uri="{FF2B5EF4-FFF2-40B4-BE49-F238E27FC236}">
                <a16:creationId xmlns:a16="http://schemas.microsoft.com/office/drawing/2014/main" id="{CE4F28F4-3FD2-8391-9533-FE311CF3607E}"/>
              </a:ext>
            </a:extLst>
          </p:cNvPr>
          <p:cNvSpPr txBox="1"/>
          <p:nvPr/>
        </p:nvSpPr>
        <p:spPr>
          <a:xfrm>
            <a:off x="5442184" y="3863861"/>
            <a:ext cx="3101400" cy="265750"/>
          </a:xfrm>
          <a:prstGeom prst="rect">
            <a:avLst/>
          </a:prstGeom>
          <a:noFill/>
        </p:spPr>
        <p:txBody>
          <a:bodyPr wrap="square" rtlCol="0">
            <a:normAutofit fontScale="92500" lnSpcReduction="20000"/>
          </a:bodyPr>
          <a:lstStyle/>
          <a:p>
            <a:endParaRPr lang="de-DE" dirty="0"/>
          </a:p>
        </p:txBody>
      </p:sp>
      <p:sp>
        <p:nvSpPr>
          <p:cNvPr id="55" name="Textfeld 54">
            <a:extLst>
              <a:ext uri="{FF2B5EF4-FFF2-40B4-BE49-F238E27FC236}">
                <a16:creationId xmlns:a16="http://schemas.microsoft.com/office/drawing/2014/main" id="{D464CF1D-A833-CC72-4A0E-F3617E9B4DF0}"/>
              </a:ext>
            </a:extLst>
          </p:cNvPr>
          <p:cNvSpPr txBox="1"/>
          <p:nvPr/>
        </p:nvSpPr>
        <p:spPr>
          <a:xfrm>
            <a:off x="5452817" y="1141925"/>
            <a:ext cx="3101400" cy="265750"/>
          </a:xfrm>
          <a:prstGeom prst="rect">
            <a:avLst/>
          </a:prstGeom>
          <a:noFill/>
        </p:spPr>
        <p:txBody>
          <a:bodyPr wrap="square" rtlCol="0">
            <a:normAutofit fontScale="92500" lnSpcReduction="20000"/>
          </a:bodyPr>
          <a:lstStyle/>
          <a:p>
            <a:endParaRPr lang="de-DE" dirty="0"/>
          </a:p>
        </p:txBody>
      </p:sp>
      <p:sp>
        <p:nvSpPr>
          <p:cNvPr id="56" name="Textfeld 55">
            <a:extLst>
              <a:ext uri="{FF2B5EF4-FFF2-40B4-BE49-F238E27FC236}">
                <a16:creationId xmlns:a16="http://schemas.microsoft.com/office/drawing/2014/main" id="{23FABB14-FC30-5CE9-9856-F38788FC68F7}"/>
              </a:ext>
            </a:extLst>
          </p:cNvPr>
          <p:cNvSpPr txBox="1"/>
          <p:nvPr/>
        </p:nvSpPr>
        <p:spPr>
          <a:xfrm>
            <a:off x="5410287" y="4310429"/>
            <a:ext cx="3101400" cy="265750"/>
          </a:xfrm>
          <a:prstGeom prst="rect">
            <a:avLst/>
          </a:prstGeom>
          <a:noFill/>
        </p:spPr>
        <p:txBody>
          <a:bodyPr wrap="square" rtlCol="0">
            <a:normAutofit fontScale="92500" lnSpcReduction="20000"/>
          </a:bodyPr>
          <a:lstStyle/>
          <a:p>
            <a:endParaRPr lang="de-DE"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05"/>
        <p:cNvGrpSpPr/>
        <p:nvPr/>
      </p:nvGrpSpPr>
      <p:grpSpPr>
        <a:xfrm>
          <a:off x="0" y="0"/>
          <a:ext cx="0" cy="0"/>
          <a:chOff x="0" y="0"/>
          <a:chExt cx="0" cy="0"/>
        </a:xfrm>
      </p:grpSpPr>
      <p:cxnSp>
        <p:nvCxnSpPr>
          <p:cNvPr id="706" name="Google Shape;706;p52"/>
          <p:cNvCxnSpPr/>
          <p:nvPr/>
        </p:nvCxnSpPr>
        <p:spPr>
          <a:xfrm>
            <a:off x="8822300" y="1160525"/>
            <a:ext cx="0" cy="3594600"/>
          </a:xfrm>
          <a:prstGeom prst="straightConnector1">
            <a:avLst/>
          </a:prstGeom>
          <a:noFill/>
          <a:ln w="9525" cap="flat" cmpd="sng">
            <a:solidFill>
              <a:srgbClr val="E2E0E0"/>
            </a:solidFill>
            <a:prstDash val="solid"/>
            <a:round/>
            <a:headEnd type="none" w="med" len="med"/>
            <a:tailEnd type="none" w="med" len="med"/>
          </a:ln>
        </p:spPr>
      </p:cxnSp>
      <p:grpSp>
        <p:nvGrpSpPr>
          <p:cNvPr id="707" name="Google Shape;707;p52"/>
          <p:cNvGrpSpPr/>
          <p:nvPr/>
        </p:nvGrpSpPr>
        <p:grpSpPr>
          <a:xfrm>
            <a:off x="50" y="38575"/>
            <a:ext cx="9144000" cy="5025000"/>
            <a:chOff x="50" y="38575"/>
            <a:chExt cx="9144000" cy="5025000"/>
          </a:xfrm>
        </p:grpSpPr>
        <p:sp>
          <p:nvSpPr>
            <p:cNvPr id="708" name="Google Shape;708;p52"/>
            <p:cNvSpPr/>
            <p:nvPr/>
          </p:nvSpPr>
          <p:spPr>
            <a:xfrm>
              <a:off x="50" y="38575"/>
              <a:ext cx="9144000" cy="50250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09" name="Google Shape;709;p52"/>
            <p:cNvGrpSpPr/>
            <p:nvPr/>
          </p:nvGrpSpPr>
          <p:grpSpPr>
            <a:xfrm>
              <a:off x="272425" y="126125"/>
              <a:ext cx="8604900" cy="4629000"/>
              <a:chOff x="272425" y="126125"/>
              <a:chExt cx="8604900" cy="4629000"/>
            </a:xfrm>
          </p:grpSpPr>
          <p:sp>
            <p:nvSpPr>
              <p:cNvPr id="710" name="Google Shape;710;p52"/>
              <p:cNvSpPr txBox="1"/>
              <p:nvPr/>
            </p:nvSpPr>
            <p:spPr>
              <a:xfrm>
                <a:off x="581750" y="295575"/>
                <a:ext cx="3894900" cy="548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100">
                    <a:solidFill>
                      <a:schemeClr val="dk1"/>
                    </a:solidFill>
                    <a:latin typeface="Calibri"/>
                    <a:ea typeface="Calibri"/>
                    <a:cs typeface="Calibri"/>
                    <a:sym typeface="Calibri"/>
                  </a:rPr>
                  <a:t>Skizzieren Sie einen einfachen </a:t>
                </a:r>
                <a:r>
                  <a:rPr lang="de" sz="1100" b="1">
                    <a:solidFill>
                      <a:schemeClr val="dk1"/>
                    </a:solidFill>
                    <a:latin typeface="Calibri"/>
                    <a:ea typeface="Calibri"/>
                    <a:cs typeface="Calibri"/>
                    <a:sym typeface="Calibri"/>
                  </a:rPr>
                  <a:t>Ablauf</a:t>
                </a:r>
                <a:r>
                  <a:rPr lang="de" sz="1100">
                    <a:solidFill>
                      <a:schemeClr val="dk1"/>
                    </a:solidFill>
                    <a:latin typeface="Calibri"/>
                    <a:ea typeface="Calibri"/>
                    <a:cs typeface="Calibri"/>
                    <a:sym typeface="Calibri"/>
                  </a:rPr>
                  <a:t>. </a:t>
                </a:r>
                <a:br>
                  <a:rPr lang="de" sz="1100">
                    <a:solidFill>
                      <a:schemeClr val="dk1"/>
                    </a:solidFill>
                    <a:latin typeface="Calibri"/>
                    <a:ea typeface="Calibri"/>
                    <a:cs typeface="Calibri"/>
                    <a:sym typeface="Calibri"/>
                  </a:rPr>
                </a:br>
                <a:r>
                  <a:rPr lang="de" sz="1100">
                    <a:solidFill>
                      <a:schemeClr val="dk1"/>
                    </a:solidFill>
                    <a:latin typeface="Calibri"/>
                    <a:ea typeface="Calibri"/>
                    <a:cs typeface="Calibri"/>
                    <a:sym typeface="Calibri"/>
                  </a:rPr>
                  <a:t>Für Fortgeschrittene: einen Ablauf mit einem groben </a:t>
                </a:r>
                <a:r>
                  <a:rPr lang="de" sz="1100" b="1">
                    <a:solidFill>
                      <a:schemeClr val="dk1"/>
                    </a:solidFill>
                    <a:latin typeface="Calibri"/>
                    <a:ea typeface="Calibri"/>
                    <a:cs typeface="Calibri"/>
                    <a:sym typeface="Calibri"/>
                  </a:rPr>
                  <a:t>Zeitplan</a:t>
                </a:r>
                <a:r>
                  <a:rPr lang="de" sz="1100">
                    <a:solidFill>
                      <a:schemeClr val="dk1"/>
                    </a:solidFill>
                    <a:latin typeface="Calibri"/>
                    <a:ea typeface="Calibri"/>
                    <a:cs typeface="Calibri"/>
                    <a:sym typeface="Calibri"/>
                  </a:rPr>
                  <a:t>.</a:t>
                </a:r>
                <a:r>
                  <a:rPr lang="de" sz="1100">
                    <a:solidFill>
                      <a:srgbClr val="980000"/>
                    </a:solidFill>
                    <a:latin typeface="Calibri"/>
                    <a:ea typeface="Calibri"/>
                    <a:cs typeface="Calibri"/>
                    <a:sym typeface="Calibri"/>
                  </a:rPr>
                  <a:t> </a:t>
                </a:r>
                <a:endParaRPr>
                  <a:latin typeface="Calibri"/>
                  <a:ea typeface="Calibri"/>
                  <a:cs typeface="Calibri"/>
                  <a:sym typeface="Calibri"/>
                </a:endParaRPr>
              </a:p>
            </p:txBody>
          </p:sp>
          <p:grpSp>
            <p:nvGrpSpPr>
              <p:cNvPr id="711" name="Google Shape;711;p52"/>
              <p:cNvGrpSpPr/>
              <p:nvPr/>
            </p:nvGrpSpPr>
            <p:grpSpPr>
              <a:xfrm rot="761099">
                <a:off x="412788" y="323653"/>
                <a:ext cx="109880" cy="492529"/>
                <a:chOff x="191950" y="199775"/>
                <a:chExt cx="212400" cy="952025"/>
              </a:xfrm>
            </p:grpSpPr>
            <p:sp>
              <p:nvSpPr>
                <p:cNvPr id="712" name="Google Shape;712;p52"/>
                <p:cNvSpPr/>
                <p:nvPr/>
              </p:nvSpPr>
              <p:spPr>
                <a:xfrm>
                  <a:off x="191950" y="199775"/>
                  <a:ext cx="210600" cy="89400"/>
                </a:xfrm>
                <a:prstGeom prst="round2SameRect">
                  <a:avLst>
                    <a:gd name="adj1" fmla="val 47343"/>
                    <a:gd name="adj2" fmla="val 0"/>
                  </a:avLst>
                </a:prstGeom>
                <a:solidFill>
                  <a:srgbClr val="C4C4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52"/>
                <p:cNvSpPr/>
                <p:nvPr/>
              </p:nvSpPr>
              <p:spPr>
                <a:xfrm>
                  <a:off x="191950" y="893463"/>
                  <a:ext cx="210600" cy="27300"/>
                </a:xfrm>
                <a:prstGeom prst="rect">
                  <a:avLst/>
                </a:prstGeom>
                <a:solidFill>
                  <a:srgbClr val="C4C4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52"/>
                <p:cNvSpPr/>
                <p:nvPr/>
              </p:nvSpPr>
              <p:spPr>
                <a:xfrm rot="10800000" flipH="1">
                  <a:off x="191950" y="932500"/>
                  <a:ext cx="212400" cy="219300"/>
                </a:xfrm>
                <a:prstGeom prst="triangle">
                  <a:avLst>
                    <a:gd name="adj" fmla="val 50000"/>
                  </a:avLst>
                </a:prstGeom>
                <a:solidFill>
                  <a:srgbClr val="C4C4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52"/>
                <p:cNvSpPr/>
                <p:nvPr/>
              </p:nvSpPr>
              <p:spPr>
                <a:xfrm>
                  <a:off x="191950" y="312125"/>
                  <a:ext cx="210600" cy="570600"/>
                </a:xfrm>
                <a:prstGeom prst="rect">
                  <a:avLst/>
                </a:prstGeom>
                <a:solidFill>
                  <a:srgbClr val="C4C4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16" name="Google Shape;716;p52"/>
              <p:cNvSpPr txBox="1"/>
              <p:nvPr/>
            </p:nvSpPr>
            <p:spPr>
              <a:xfrm>
                <a:off x="4719900" y="126125"/>
                <a:ext cx="4157400" cy="10929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de" sz="1000" i="1">
                    <a:solidFill>
                      <a:srgbClr val="980000"/>
                    </a:solidFill>
                    <a:latin typeface="Calibri"/>
                    <a:ea typeface="Calibri"/>
                    <a:cs typeface="Calibri"/>
                    <a:sym typeface="Calibri"/>
                  </a:rPr>
                  <a:t>z.B. Vorbereitungsphase, Einrichten des Ortes, Kennenlernen, Einführung, Sammlung, Teams und Zuständigkeiten, Arbeitsphase, Zwischenpräsentationen, Abschlusspräsentation / Feier, Nachbereitung und Verbreitung</a:t>
                </a:r>
                <a:br>
                  <a:rPr lang="de" sz="1000">
                    <a:solidFill>
                      <a:schemeClr val="dk1"/>
                    </a:solidFill>
                  </a:rPr>
                </a:br>
                <a:endParaRPr sz="1300"/>
              </a:p>
            </p:txBody>
          </p:sp>
          <p:cxnSp>
            <p:nvCxnSpPr>
              <p:cNvPr id="717" name="Google Shape;717;p52"/>
              <p:cNvCxnSpPr>
                <a:endCxn id="710" idx="3"/>
              </p:cNvCxnSpPr>
              <p:nvPr/>
            </p:nvCxnSpPr>
            <p:spPr>
              <a:xfrm flipH="1">
                <a:off x="4476650" y="410325"/>
                <a:ext cx="300300" cy="159600"/>
              </a:xfrm>
              <a:prstGeom prst="straightConnector1">
                <a:avLst/>
              </a:prstGeom>
              <a:noFill/>
              <a:ln w="9525" cap="flat" cmpd="sng">
                <a:solidFill>
                  <a:srgbClr val="A51B2A"/>
                </a:solidFill>
                <a:prstDash val="solid"/>
                <a:round/>
                <a:headEnd type="none" w="med" len="med"/>
                <a:tailEnd type="triangle" w="med" len="med"/>
              </a:ln>
            </p:spPr>
          </p:cxnSp>
          <p:grpSp>
            <p:nvGrpSpPr>
              <p:cNvPr id="718" name="Google Shape;718;p52"/>
              <p:cNvGrpSpPr/>
              <p:nvPr/>
            </p:nvGrpSpPr>
            <p:grpSpPr>
              <a:xfrm>
                <a:off x="272425" y="1160525"/>
                <a:ext cx="8604900" cy="3594600"/>
                <a:chOff x="272425" y="1160525"/>
                <a:chExt cx="8604900" cy="3594600"/>
              </a:xfrm>
            </p:grpSpPr>
            <p:cxnSp>
              <p:nvCxnSpPr>
                <p:cNvPr id="719" name="Google Shape;719;p52"/>
                <p:cNvCxnSpPr/>
                <p:nvPr/>
              </p:nvCxnSpPr>
              <p:spPr>
                <a:xfrm>
                  <a:off x="400550" y="1160525"/>
                  <a:ext cx="0" cy="3594600"/>
                </a:xfrm>
                <a:prstGeom prst="straightConnector1">
                  <a:avLst/>
                </a:prstGeom>
                <a:noFill/>
                <a:ln w="9525" cap="flat" cmpd="sng">
                  <a:solidFill>
                    <a:srgbClr val="E2E0E0"/>
                  </a:solidFill>
                  <a:prstDash val="solid"/>
                  <a:round/>
                  <a:headEnd type="none" w="med" len="med"/>
                  <a:tailEnd type="none" w="med" len="med"/>
                </a:ln>
              </p:spPr>
            </p:cxnSp>
            <p:cxnSp>
              <p:nvCxnSpPr>
                <p:cNvPr id="720" name="Google Shape;720;p52"/>
                <p:cNvCxnSpPr/>
                <p:nvPr/>
              </p:nvCxnSpPr>
              <p:spPr>
                <a:xfrm>
                  <a:off x="701327" y="1160525"/>
                  <a:ext cx="0" cy="3594600"/>
                </a:xfrm>
                <a:prstGeom prst="straightConnector1">
                  <a:avLst/>
                </a:prstGeom>
                <a:noFill/>
                <a:ln w="9525" cap="flat" cmpd="sng">
                  <a:solidFill>
                    <a:srgbClr val="E2E0E0"/>
                  </a:solidFill>
                  <a:prstDash val="solid"/>
                  <a:round/>
                  <a:headEnd type="none" w="med" len="med"/>
                  <a:tailEnd type="none" w="med" len="med"/>
                </a:ln>
              </p:spPr>
            </p:cxnSp>
            <p:cxnSp>
              <p:nvCxnSpPr>
                <p:cNvPr id="721" name="Google Shape;721;p52"/>
                <p:cNvCxnSpPr/>
                <p:nvPr/>
              </p:nvCxnSpPr>
              <p:spPr>
                <a:xfrm>
                  <a:off x="1002104" y="1160525"/>
                  <a:ext cx="0" cy="3594600"/>
                </a:xfrm>
                <a:prstGeom prst="straightConnector1">
                  <a:avLst/>
                </a:prstGeom>
                <a:noFill/>
                <a:ln w="9525" cap="flat" cmpd="sng">
                  <a:solidFill>
                    <a:srgbClr val="E2E0E0"/>
                  </a:solidFill>
                  <a:prstDash val="solid"/>
                  <a:round/>
                  <a:headEnd type="none" w="med" len="med"/>
                  <a:tailEnd type="none" w="med" len="med"/>
                </a:ln>
              </p:spPr>
            </p:cxnSp>
            <p:cxnSp>
              <p:nvCxnSpPr>
                <p:cNvPr id="722" name="Google Shape;722;p52"/>
                <p:cNvCxnSpPr/>
                <p:nvPr/>
              </p:nvCxnSpPr>
              <p:spPr>
                <a:xfrm>
                  <a:off x="1302880" y="1160525"/>
                  <a:ext cx="0" cy="3594600"/>
                </a:xfrm>
                <a:prstGeom prst="straightConnector1">
                  <a:avLst/>
                </a:prstGeom>
                <a:noFill/>
                <a:ln w="9525" cap="flat" cmpd="sng">
                  <a:solidFill>
                    <a:srgbClr val="E2E0E0"/>
                  </a:solidFill>
                  <a:prstDash val="solid"/>
                  <a:round/>
                  <a:headEnd type="none" w="med" len="med"/>
                  <a:tailEnd type="none" w="med" len="med"/>
                </a:ln>
              </p:spPr>
            </p:cxnSp>
            <p:cxnSp>
              <p:nvCxnSpPr>
                <p:cNvPr id="723" name="Google Shape;723;p52"/>
                <p:cNvCxnSpPr/>
                <p:nvPr/>
              </p:nvCxnSpPr>
              <p:spPr>
                <a:xfrm>
                  <a:off x="1603657" y="1160525"/>
                  <a:ext cx="0" cy="3594600"/>
                </a:xfrm>
                <a:prstGeom prst="straightConnector1">
                  <a:avLst/>
                </a:prstGeom>
                <a:noFill/>
                <a:ln w="9525" cap="flat" cmpd="sng">
                  <a:solidFill>
                    <a:srgbClr val="E2E0E0"/>
                  </a:solidFill>
                  <a:prstDash val="solid"/>
                  <a:round/>
                  <a:headEnd type="none" w="med" len="med"/>
                  <a:tailEnd type="none" w="med" len="med"/>
                </a:ln>
              </p:spPr>
            </p:cxnSp>
            <p:cxnSp>
              <p:nvCxnSpPr>
                <p:cNvPr id="724" name="Google Shape;724;p52"/>
                <p:cNvCxnSpPr/>
                <p:nvPr/>
              </p:nvCxnSpPr>
              <p:spPr>
                <a:xfrm>
                  <a:off x="1904434" y="1160525"/>
                  <a:ext cx="0" cy="3594600"/>
                </a:xfrm>
                <a:prstGeom prst="straightConnector1">
                  <a:avLst/>
                </a:prstGeom>
                <a:noFill/>
                <a:ln w="9525" cap="flat" cmpd="sng">
                  <a:solidFill>
                    <a:srgbClr val="E2E0E0"/>
                  </a:solidFill>
                  <a:prstDash val="solid"/>
                  <a:round/>
                  <a:headEnd type="none" w="med" len="med"/>
                  <a:tailEnd type="none" w="med" len="med"/>
                </a:ln>
              </p:spPr>
            </p:cxnSp>
            <p:cxnSp>
              <p:nvCxnSpPr>
                <p:cNvPr id="725" name="Google Shape;725;p52"/>
                <p:cNvCxnSpPr/>
                <p:nvPr/>
              </p:nvCxnSpPr>
              <p:spPr>
                <a:xfrm>
                  <a:off x="2205211" y="1160525"/>
                  <a:ext cx="0" cy="3594600"/>
                </a:xfrm>
                <a:prstGeom prst="straightConnector1">
                  <a:avLst/>
                </a:prstGeom>
                <a:noFill/>
                <a:ln w="9525" cap="flat" cmpd="sng">
                  <a:solidFill>
                    <a:srgbClr val="E2E0E0"/>
                  </a:solidFill>
                  <a:prstDash val="solid"/>
                  <a:round/>
                  <a:headEnd type="none" w="med" len="med"/>
                  <a:tailEnd type="none" w="med" len="med"/>
                </a:ln>
              </p:spPr>
            </p:cxnSp>
            <p:cxnSp>
              <p:nvCxnSpPr>
                <p:cNvPr id="726" name="Google Shape;726;p52"/>
                <p:cNvCxnSpPr/>
                <p:nvPr/>
              </p:nvCxnSpPr>
              <p:spPr>
                <a:xfrm>
                  <a:off x="2505988" y="1160525"/>
                  <a:ext cx="0" cy="3594600"/>
                </a:xfrm>
                <a:prstGeom prst="straightConnector1">
                  <a:avLst/>
                </a:prstGeom>
                <a:noFill/>
                <a:ln w="9525" cap="flat" cmpd="sng">
                  <a:solidFill>
                    <a:srgbClr val="E2E0E0"/>
                  </a:solidFill>
                  <a:prstDash val="solid"/>
                  <a:round/>
                  <a:headEnd type="none" w="med" len="med"/>
                  <a:tailEnd type="none" w="med" len="med"/>
                </a:ln>
              </p:spPr>
            </p:cxnSp>
            <p:cxnSp>
              <p:nvCxnSpPr>
                <p:cNvPr id="727" name="Google Shape;727;p52"/>
                <p:cNvCxnSpPr/>
                <p:nvPr/>
              </p:nvCxnSpPr>
              <p:spPr>
                <a:xfrm>
                  <a:off x="2806764" y="1160525"/>
                  <a:ext cx="0" cy="3594600"/>
                </a:xfrm>
                <a:prstGeom prst="straightConnector1">
                  <a:avLst/>
                </a:prstGeom>
                <a:noFill/>
                <a:ln w="9525" cap="flat" cmpd="sng">
                  <a:solidFill>
                    <a:srgbClr val="E2E0E0"/>
                  </a:solidFill>
                  <a:prstDash val="solid"/>
                  <a:round/>
                  <a:headEnd type="none" w="med" len="med"/>
                  <a:tailEnd type="none" w="med" len="med"/>
                </a:ln>
              </p:spPr>
            </p:cxnSp>
            <p:cxnSp>
              <p:nvCxnSpPr>
                <p:cNvPr id="728" name="Google Shape;728;p52"/>
                <p:cNvCxnSpPr/>
                <p:nvPr/>
              </p:nvCxnSpPr>
              <p:spPr>
                <a:xfrm>
                  <a:off x="3107541" y="1160525"/>
                  <a:ext cx="0" cy="3594600"/>
                </a:xfrm>
                <a:prstGeom prst="straightConnector1">
                  <a:avLst/>
                </a:prstGeom>
                <a:noFill/>
                <a:ln w="9525" cap="flat" cmpd="sng">
                  <a:solidFill>
                    <a:srgbClr val="E2E0E0"/>
                  </a:solidFill>
                  <a:prstDash val="solid"/>
                  <a:round/>
                  <a:headEnd type="none" w="med" len="med"/>
                  <a:tailEnd type="none" w="med" len="med"/>
                </a:ln>
              </p:spPr>
            </p:cxnSp>
            <p:cxnSp>
              <p:nvCxnSpPr>
                <p:cNvPr id="729" name="Google Shape;729;p52"/>
                <p:cNvCxnSpPr/>
                <p:nvPr/>
              </p:nvCxnSpPr>
              <p:spPr>
                <a:xfrm>
                  <a:off x="3408318" y="1160525"/>
                  <a:ext cx="0" cy="3594600"/>
                </a:xfrm>
                <a:prstGeom prst="straightConnector1">
                  <a:avLst/>
                </a:prstGeom>
                <a:noFill/>
                <a:ln w="9525" cap="flat" cmpd="sng">
                  <a:solidFill>
                    <a:srgbClr val="E2E0E0"/>
                  </a:solidFill>
                  <a:prstDash val="solid"/>
                  <a:round/>
                  <a:headEnd type="none" w="med" len="med"/>
                  <a:tailEnd type="none" w="med" len="med"/>
                </a:ln>
              </p:spPr>
            </p:cxnSp>
            <p:cxnSp>
              <p:nvCxnSpPr>
                <p:cNvPr id="730" name="Google Shape;730;p52"/>
                <p:cNvCxnSpPr/>
                <p:nvPr/>
              </p:nvCxnSpPr>
              <p:spPr>
                <a:xfrm>
                  <a:off x="3709095" y="1160525"/>
                  <a:ext cx="0" cy="3594600"/>
                </a:xfrm>
                <a:prstGeom prst="straightConnector1">
                  <a:avLst/>
                </a:prstGeom>
                <a:noFill/>
                <a:ln w="9525" cap="flat" cmpd="sng">
                  <a:solidFill>
                    <a:srgbClr val="E2E0E0"/>
                  </a:solidFill>
                  <a:prstDash val="solid"/>
                  <a:round/>
                  <a:headEnd type="none" w="med" len="med"/>
                  <a:tailEnd type="none" w="med" len="med"/>
                </a:ln>
              </p:spPr>
            </p:cxnSp>
            <p:cxnSp>
              <p:nvCxnSpPr>
                <p:cNvPr id="731" name="Google Shape;731;p52"/>
                <p:cNvCxnSpPr/>
                <p:nvPr/>
              </p:nvCxnSpPr>
              <p:spPr>
                <a:xfrm>
                  <a:off x="4009871" y="1160525"/>
                  <a:ext cx="0" cy="3594600"/>
                </a:xfrm>
                <a:prstGeom prst="straightConnector1">
                  <a:avLst/>
                </a:prstGeom>
                <a:noFill/>
                <a:ln w="9525" cap="flat" cmpd="sng">
                  <a:solidFill>
                    <a:srgbClr val="E2E0E0"/>
                  </a:solidFill>
                  <a:prstDash val="solid"/>
                  <a:round/>
                  <a:headEnd type="none" w="med" len="med"/>
                  <a:tailEnd type="none" w="med" len="med"/>
                </a:ln>
              </p:spPr>
            </p:cxnSp>
            <p:cxnSp>
              <p:nvCxnSpPr>
                <p:cNvPr id="732" name="Google Shape;732;p52"/>
                <p:cNvCxnSpPr/>
                <p:nvPr/>
              </p:nvCxnSpPr>
              <p:spPr>
                <a:xfrm>
                  <a:off x="4310648" y="1160525"/>
                  <a:ext cx="0" cy="3594600"/>
                </a:xfrm>
                <a:prstGeom prst="straightConnector1">
                  <a:avLst/>
                </a:prstGeom>
                <a:noFill/>
                <a:ln w="9525" cap="flat" cmpd="sng">
                  <a:solidFill>
                    <a:srgbClr val="E2E0E0"/>
                  </a:solidFill>
                  <a:prstDash val="solid"/>
                  <a:round/>
                  <a:headEnd type="none" w="med" len="med"/>
                  <a:tailEnd type="none" w="med" len="med"/>
                </a:ln>
              </p:spPr>
            </p:cxnSp>
            <p:cxnSp>
              <p:nvCxnSpPr>
                <p:cNvPr id="733" name="Google Shape;733;p52"/>
                <p:cNvCxnSpPr/>
                <p:nvPr/>
              </p:nvCxnSpPr>
              <p:spPr>
                <a:xfrm>
                  <a:off x="4611425" y="1160525"/>
                  <a:ext cx="0" cy="3594600"/>
                </a:xfrm>
                <a:prstGeom prst="straightConnector1">
                  <a:avLst/>
                </a:prstGeom>
                <a:noFill/>
                <a:ln w="9525" cap="flat" cmpd="sng">
                  <a:solidFill>
                    <a:srgbClr val="E2E0E0"/>
                  </a:solidFill>
                  <a:prstDash val="solid"/>
                  <a:round/>
                  <a:headEnd type="none" w="med" len="med"/>
                  <a:tailEnd type="none" w="med" len="med"/>
                </a:ln>
              </p:spPr>
            </p:cxnSp>
            <p:cxnSp>
              <p:nvCxnSpPr>
                <p:cNvPr id="734" name="Google Shape;734;p52"/>
                <p:cNvCxnSpPr/>
                <p:nvPr/>
              </p:nvCxnSpPr>
              <p:spPr>
                <a:xfrm>
                  <a:off x="4912202" y="1160525"/>
                  <a:ext cx="0" cy="3594600"/>
                </a:xfrm>
                <a:prstGeom prst="straightConnector1">
                  <a:avLst/>
                </a:prstGeom>
                <a:noFill/>
                <a:ln w="9525" cap="flat" cmpd="sng">
                  <a:solidFill>
                    <a:srgbClr val="E2E0E0"/>
                  </a:solidFill>
                  <a:prstDash val="solid"/>
                  <a:round/>
                  <a:headEnd type="none" w="med" len="med"/>
                  <a:tailEnd type="none" w="med" len="med"/>
                </a:ln>
              </p:spPr>
            </p:cxnSp>
            <p:cxnSp>
              <p:nvCxnSpPr>
                <p:cNvPr id="735" name="Google Shape;735;p52"/>
                <p:cNvCxnSpPr/>
                <p:nvPr/>
              </p:nvCxnSpPr>
              <p:spPr>
                <a:xfrm>
                  <a:off x="5212979" y="1160525"/>
                  <a:ext cx="0" cy="3594600"/>
                </a:xfrm>
                <a:prstGeom prst="straightConnector1">
                  <a:avLst/>
                </a:prstGeom>
                <a:noFill/>
                <a:ln w="9525" cap="flat" cmpd="sng">
                  <a:solidFill>
                    <a:srgbClr val="E2E0E0"/>
                  </a:solidFill>
                  <a:prstDash val="solid"/>
                  <a:round/>
                  <a:headEnd type="none" w="med" len="med"/>
                  <a:tailEnd type="none" w="med" len="med"/>
                </a:ln>
              </p:spPr>
            </p:cxnSp>
            <p:cxnSp>
              <p:nvCxnSpPr>
                <p:cNvPr id="736" name="Google Shape;736;p52"/>
                <p:cNvCxnSpPr/>
                <p:nvPr/>
              </p:nvCxnSpPr>
              <p:spPr>
                <a:xfrm>
                  <a:off x="5513755" y="1160525"/>
                  <a:ext cx="0" cy="3594600"/>
                </a:xfrm>
                <a:prstGeom prst="straightConnector1">
                  <a:avLst/>
                </a:prstGeom>
                <a:noFill/>
                <a:ln w="9525" cap="flat" cmpd="sng">
                  <a:solidFill>
                    <a:srgbClr val="E2E0E0"/>
                  </a:solidFill>
                  <a:prstDash val="solid"/>
                  <a:round/>
                  <a:headEnd type="none" w="med" len="med"/>
                  <a:tailEnd type="none" w="med" len="med"/>
                </a:ln>
              </p:spPr>
            </p:cxnSp>
            <p:cxnSp>
              <p:nvCxnSpPr>
                <p:cNvPr id="737" name="Google Shape;737;p52"/>
                <p:cNvCxnSpPr/>
                <p:nvPr/>
              </p:nvCxnSpPr>
              <p:spPr>
                <a:xfrm>
                  <a:off x="5814532" y="1160525"/>
                  <a:ext cx="0" cy="3594600"/>
                </a:xfrm>
                <a:prstGeom prst="straightConnector1">
                  <a:avLst/>
                </a:prstGeom>
                <a:noFill/>
                <a:ln w="9525" cap="flat" cmpd="sng">
                  <a:solidFill>
                    <a:srgbClr val="E2E0E0"/>
                  </a:solidFill>
                  <a:prstDash val="solid"/>
                  <a:round/>
                  <a:headEnd type="none" w="med" len="med"/>
                  <a:tailEnd type="none" w="med" len="med"/>
                </a:ln>
              </p:spPr>
            </p:cxnSp>
            <p:cxnSp>
              <p:nvCxnSpPr>
                <p:cNvPr id="738" name="Google Shape;738;p52"/>
                <p:cNvCxnSpPr/>
                <p:nvPr/>
              </p:nvCxnSpPr>
              <p:spPr>
                <a:xfrm>
                  <a:off x="6115309" y="1160525"/>
                  <a:ext cx="0" cy="3594600"/>
                </a:xfrm>
                <a:prstGeom prst="straightConnector1">
                  <a:avLst/>
                </a:prstGeom>
                <a:noFill/>
                <a:ln w="9525" cap="flat" cmpd="sng">
                  <a:solidFill>
                    <a:srgbClr val="E2E0E0"/>
                  </a:solidFill>
                  <a:prstDash val="solid"/>
                  <a:round/>
                  <a:headEnd type="none" w="med" len="med"/>
                  <a:tailEnd type="none" w="med" len="med"/>
                </a:ln>
              </p:spPr>
            </p:cxnSp>
            <p:cxnSp>
              <p:nvCxnSpPr>
                <p:cNvPr id="739" name="Google Shape;739;p52"/>
                <p:cNvCxnSpPr/>
                <p:nvPr/>
              </p:nvCxnSpPr>
              <p:spPr>
                <a:xfrm>
                  <a:off x="6416086" y="1160525"/>
                  <a:ext cx="0" cy="3594600"/>
                </a:xfrm>
                <a:prstGeom prst="straightConnector1">
                  <a:avLst/>
                </a:prstGeom>
                <a:noFill/>
                <a:ln w="9525" cap="flat" cmpd="sng">
                  <a:solidFill>
                    <a:srgbClr val="E2E0E0"/>
                  </a:solidFill>
                  <a:prstDash val="solid"/>
                  <a:round/>
                  <a:headEnd type="none" w="med" len="med"/>
                  <a:tailEnd type="none" w="med" len="med"/>
                </a:ln>
              </p:spPr>
            </p:cxnSp>
            <p:cxnSp>
              <p:nvCxnSpPr>
                <p:cNvPr id="740" name="Google Shape;740;p52"/>
                <p:cNvCxnSpPr/>
                <p:nvPr/>
              </p:nvCxnSpPr>
              <p:spPr>
                <a:xfrm>
                  <a:off x="6716863" y="1160525"/>
                  <a:ext cx="0" cy="3594600"/>
                </a:xfrm>
                <a:prstGeom prst="straightConnector1">
                  <a:avLst/>
                </a:prstGeom>
                <a:noFill/>
                <a:ln w="9525" cap="flat" cmpd="sng">
                  <a:solidFill>
                    <a:srgbClr val="E2E0E0"/>
                  </a:solidFill>
                  <a:prstDash val="solid"/>
                  <a:round/>
                  <a:headEnd type="none" w="med" len="med"/>
                  <a:tailEnd type="none" w="med" len="med"/>
                </a:ln>
              </p:spPr>
            </p:cxnSp>
            <p:cxnSp>
              <p:nvCxnSpPr>
                <p:cNvPr id="741" name="Google Shape;741;p52"/>
                <p:cNvCxnSpPr/>
                <p:nvPr/>
              </p:nvCxnSpPr>
              <p:spPr>
                <a:xfrm>
                  <a:off x="7017639" y="1160525"/>
                  <a:ext cx="0" cy="3594600"/>
                </a:xfrm>
                <a:prstGeom prst="straightConnector1">
                  <a:avLst/>
                </a:prstGeom>
                <a:noFill/>
                <a:ln w="9525" cap="flat" cmpd="sng">
                  <a:solidFill>
                    <a:srgbClr val="E2E0E0"/>
                  </a:solidFill>
                  <a:prstDash val="solid"/>
                  <a:round/>
                  <a:headEnd type="none" w="med" len="med"/>
                  <a:tailEnd type="none" w="med" len="med"/>
                </a:ln>
              </p:spPr>
            </p:cxnSp>
            <p:cxnSp>
              <p:nvCxnSpPr>
                <p:cNvPr id="742" name="Google Shape;742;p52"/>
                <p:cNvCxnSpPr/>
                <p:nvPr/>
              </p:nvCxnSpPr>
              <p:spPr>
                <a:xfrm>
                  <a:off x="7318416" y="1160525"/>
                  <a:ext cx="0" cy="3594600"/>
                </a:xfrm>
                <a:prstGeom prst="straightConnector1">
                  <a:avLst/>
                </a:prstGeom>
                <a:noFill/>
                <a:ln w="9525" cap="flat" cmpd="sng">
                  <a:solidFill>
                    <a:srgbClr val="E2E0E0"/>
                  </a:solidFill>
                  <a:prstDash val="solid"/>
                  <a:round/>
                  <a:headEnd type="none" w="med" len="med"/>
                  <a:tailEnd type="none" w="med" len="med"/>
                </a:ln>
              </p:spPr>
            </p:cxnSp>
            <p:cxnSp>
              <p:nvCxnSpPr>
                <p:cNvPr id="743" name="Google Shape;743;p52"/>
                <p:cNvCxnSpPr/>
                <p:nvPr/>
              </p:nvCxnSpPr>
              <p:spPr>
                <a:xfrm>
                  <a:off x="7619193" y="1160525"/>
                  <a:ext cx="0" cy="3594600"/>
                </a:xfrm>
                <a:prstGeom prst="straightConnector1">
                  <a:avLst/>
                </a:prstGeom>
                <a:noFill/>
                <a:ln w="9525" cap="flat" cmpd="sng">
                  <a:solidFill>
                    <a:srgbClr val="E2E0E0"/>
                  </a:solidFill>
                  <a:prstDash val="solid"/>
                  <a:round/>
                  <a:headEnd type="none" w="med" len="med"/>
                  <a:tailEnd type="none" w="med" len="med"/>
                </a:ln>
              </p:spPr>
            </p:cxnSp>
            <p:cxnSp>
              <p:nvCxnSpPr>
                <p:cNvPr id="744" name="Google Shape;744;p52"/>
                <p:cNvCxnSpPr/>
                <p:nvPr/>
              </p:nvCxnSpPr>
              <p:spPr>
                <a:xfrm>
                  <a:off x="7919970" y="1160525"/>
                  <a:ext cx="0" cy="3594600"/>
                </a:xfrm>
                <a:prstGeom prst="straightConnector1">
                  <a:avLst/>
                </a:prstGeom>
                <a:noFill/>
                <a:ln w="9525" cap="flat" cmpd="sng">
                  <a:solidFill>
                    <a:srgbClr val="E2E0E0"/>
                  </a:solidFill>
                  <a:prstDash val="solid"/>
                  <a:round/>
                  <a:headEnd type="none" w="med" len="med"/>
                  <a:tailEnd type="none" w="med" len="med"/>
                </a:ln>
              </p:spPr>
            </p:cxnSp>
            <p:cxnSp>
              <p:nvCxnSpPr>
                <p:cNvPr id="745" name="Google Shape;745;p52"/>
                <p:cNvCxnSpPr/>
                <p:nvPr/>
              </p:nvCxnSpPr>
              <p:spPr>
                <a:xfrm>
                  <a:off x="8220746" y="1160525"/>
                  <a:ext cx="0" cy="3594600"/>
                </a:xfrm>
                <a:prstGeom prst="straightConnector1">
                  <a:avLst/>
                </a:prstGeom>
                <a:noFill/>
                <a:ln w="9525" cap="flat" cmpd="sng">
                  <a:solidFill>
                    <a:srgbClr val="E2E0E0"/>
                  </a:solidFill>
                  <a:prstDash val="solid"/>
                  <a:round/>
                  <a:headEnd type="none" w="med" len="med"/>
                  <a:tailEnd type="none" w="med" len="med"/>
                </a:ln>
              </p:spPr>
            </p:cxnSp>
            <p:cxnSp>
              <p:nvCxnSpPr>
                <p:cNvPr id="746" name="Google Shape;746;p52"/>
                <p:cNvCxnSpPr/>
                <p:nvPr/>
              </p:nvCxnSpPr>
              <p:spPr>
                <a:xfrm>
                  <a:off x="8521523" y="1160525"/>
                  <a:ext cx="0" cy="3594600"/>
                </a:xfrm>
                <a:prstGeom prst="straightConnector1">
                  <a:avLst/>
                </a:prstGeom>
                <a:noFill/>
                <a:ln w="9525" cap="flat" cmpd="sng">
                  <a:solidFill>
                    <a:srgbClr val="E2E0E0"/>
                  </a:solidFill>
                  <a:prstDash val="solid"/>
                  <a:round/>
                  <a:headEnd type="none" w="med" len="med"/>
                  <a:tailEnd type="none" w="med" len="med"/>
                </a:ln>
              </p:spPr>
            </p:cxnSp>
            <p:cxnSp>
              <p:nvCxnSpPr>
                <p:cNvPr id="747" name="Google Shape;747;p52"/>
                <p:cNvCxnSpPr/>
                <p:nvPr/>
              </p:nvCxnSpPr>
              <p:spPr>
                <a:xfrm>
                  <a:off x="4574875" y="-3037050"/>
                  <a:ext cx="0" cy="8604900"/>
                </a:xfrm>
                <a:prstGeom prst="straightConnector1">
                  <a:avLst/>
                </a:prstGeom>
                <a:noFill/>
                <a:ln w="9525" cap="flat" cmpd="sng">
                  <a:solidFill>
                    <a:srgbClr val="E2E0E0"/>
                  </a:solidFill>
                  <a:prstDash val="solid"/>
                  <a:round/>
                  <a:headEnd type="none" w="med" len="med"/>
                  <a:tailEnd type="none" w="med" len="med"/>
                </a:ln>
              </p:spPr>
            </p:cxnSp>
            <p:cxnSp>
              <p:nvCxnSpPr>
                <p:cNvPr id="748" name="Google Shape;748;p52"/>
                <p:cNvCxnSpPr/>
                <p:nvPr/>
              </p:nvCxnSpPr>
              <p:spPr>
                <a:xfrm>
                  <a:off x="4574875" y="-2736273"/>
                  <a:ext cx="0" cy="8604900"/>
                </a:xfrm>
                <a:prstGeom prst="straightConnector1">
                  <a:avLst/>
                </a:prstGeom>
                <a:noFill/>
                <a:ln w="9525" cap="flat" cmpd="sng">
                  <a:solidFill>
                    <a:srgbClr val="E2E0E0"/>
                  </a:solidFill>
                  <a:prstDash val="solid"/>
                  <a:round/>
                  <a:headEnd type="none" w="med" len="med"/>
                  <a:tailEnd type="none" w="med" len="med"/>
                </a:ln>
              </p:spPr>
            </p:cxnSp>
            <p:cxnSp>
              <p:nvCxnSpPr>
                <p:cNvPr id="749" name="Google Shape;749;p52"/>
                <p:cNvCxnSpPr/>
                <p:nvPr/>
              </p:nvCxnSpPr>
              <p:spPr>
                <a:xfrm>
                  <a:off x="4574875" y="-2435496"/>
                  <a:ext cx="0" cy="8604900"/>
                </a:xfrm>
                <a:prstGeom prst="straightConnector1">
                  <a:avLst/>
                </a:prstGeom>
                <a:noFill/>
                <a:ln w="9525" cap="flat" cmpd="sng">
                  <a:solidFill>
                    <a:srgbClr val="E2E0E0"/>
                  </a:solidFill>
                  <a:prstDash val="solid"/>
                  <a:round/>
                  <a:headEnd type="none" w="med" len="med"/>
                  <a:tailEnd type="none" w="med" len="med"/>
                </a:ln>
              </p:spPr>
            </p:cxnSp>
            <p:cxnSp>
              <p:nvCxnSpPr>
                <p:cNvPr id="750" name="Google Shape;750;p52"/>
                <p:cNvCxnSpPr/>
                <p:nvPr/>
              </p:nvCxnSpPr>
              <p:spPr>
                <a:xfrm>
                  <a:off x="4574875" y="-2134720"/>
                  <a:ext cx="0" cy="8604900"/>
                </a:xfrm>
                <a:prstGeom prst="straightConnector1">
                  <a:avLst/>
                </a:prstGeom>
                <a:noFill/>
                <a:ln w="9525" cap="flat" cmpd="sng">
                  <a:solidFill>
                    <a:srgbClr val="E2E0E0"/>
                  </a:solidFill>
                  <a:prstDash val="solid"/>
                  <a:round/>
                  <a:headEnd type="none" w="med" len="med"/>
                  <a:tailEnd type="none" w="med" len="med"/>
                </a:ln>
              </p:spPr>
            </p:cxnSp>
            <p:cxnSp>
              <p:nvCxnSpPr>
                <p:cNvPr id="751" name="Google Shape;751;p52"/>
                <p:cNvCxnSpPr/>
                <p:nvPr/>
              </p:nvCxnSpPr>
              <p:spPr>
                <a:xfrm>
                  <a:off x="4574875" y="-1833943"/>
                  <a:ext cx="0" cy="8604900"/>
                </a:xfrm>
                <a:prstGeom prst="straightConnector1">
                  <a:avLst/>
                </a:prstGeom>
                <a:noFill/>
                <a:ln w="9525" cap="flat" cmpd="sng">
                  <a:solidFill>
                    <a:srgbClr val="E2E0E0"/>
                  </a:solidFill>
                  <a:prstDash val="solid"/>
                  <a:round/>
                  <a:headEnd type="none" w="med" len="med"/>
                  <a:tailEnd type="none" w="med" len="med"/>
                </a:ln>
              </p:spPr>
            </p:cxnSp>
            <p:cxnSp>
              <p:nvCxnSpPr>
                <p:cNvPr id="752" name="Google Shape;752;p52"/>
                <p:cNvCxnSpPr/>
                <p:nvPr/>
              </p:nvCxnSpPr>
              <p:spPr>
                <a:xfrm>
                  <a:off x="4574875" y="-1533166"/>
                  <a:ext cx="0" cy="8604900"/>
                </a:xfrm>
                <a:prstGeom prst="straightConnector1">
                  <a:avLst/>
                </a:prstGeom>
                <a:noFill/>
                <a:ln w="9525" cap="flat" cmpd="sng">
                  <a:solidFill>
                    <a:srgbClr val="E2E0E0"/>
                  </a:solidFill>
                  <a:prstDash val="solid"/>
                  <a:round/>
                  <a:headEnd type="none" w="med" len="med"/>
                  <a:tailEnd type="none" w="med" len="med"/>
                </a:ln>
              </p:spPr>
            </p:cxnSp>
            <p:cxnSp>
              <p:nvCxnSpPr>
                <p:cNvPr id="753" name="Google Shape;753;p52"/>
                <p:cNvCxnSpPr/>
                <p:nvPr/>
              </p:nvCxnSpPr>
              <p:spPr>
                <a:xfrm>
                  <a:off x="4574875" y="-1232389"/>
                  <a:ext cx="0" cy="8604900"/>
                </a:xfrm>
                <a:prstGeom prst="straightConnector1">
                  <a:avLst/>
                </a:prstGeom>
                <a:noFill/>
                <a:ln w="9525" cap="flat" cmpd="sng">
                  <a:solidFill>
                    <a:srgbClr val="E2E0E0"/>
                  </a:solidFill>
                  <a:prstDash val="solid"/>
                  <a:round/>
                  <a:headEnd type="none" w="med" len="med"/>
                  <a:tailEnd type="none" w="med" len="med"/>
                </a:ln>
              </p:spPr>
            </p:cxnSp>
            <p:cxnSp>
              <p:nvCxnSpPr>
                <p:cNvPr id="754" name="Google Shape;754;p52"/>
                <p:cNvCxnSpPr/>
                <p:nvPr/>
              </p:nvCxnSpPr>
              <p:spPr>
                <a:xfrm>
                  <a:off x="4574875" y="-931612"/>
                  <a:ext cx="0" cy="8604900"/>
                </a:xfrm>
                <a:prstGeom prst="straightConnector1">
                  <a:avLst/>
                </a:prstGeom>
                <a:noFill/>
                <a:ln w="9525" cap="flat" cmpd="sng">
                  <a:solidFill>
                    <a:srgbClr val="E2E0E0"/>
                  </a:solidFill>
                  <a:prstDash val="solid"/>
                  <a:round/>
                  <a:headEnd type="none" w="med" len="med"/>
                  <a:tailEnd type="none" w="med" len="med"/>
                </a:ln>
              </p:spPr>
            </p:cxnSp>
            <p:cxnSp>
              <p:nvCxnSpPr>
                <p:cNvPr id="755" name="Google Shape;755;p52"/>
                <p:cNvCxnSpPr/>
                <p:nvPr/>
              </p:nvCxnSpPr>
              <p:spPr>
                <a:xfrm>
                  <a:off x="4574875" y="-630836"/>
                  <a:ext cx="0" cy="8604900"/>
                </a:xfrm>
                <a:prstGeom prst="straightConnector1">
                  <a:avLst/>
                </a:prstGeom>
                <a:noFill/>
                <a:ln w="9525" cap="flat" cmpd="sng">
                  <a:solidFill>
                    <a:srgbClr val="E2E0E0"/>
                  </a:solidFill>
                  <a:prstDash val="solid"/>
                  <a:round/>
                  <a:headEnd type="none" w="med" len="med"/>
                  <a:tailEnd type="none" w="med" len="med"/>
                </a:ln>
              </p:spPr>
            </p:cxnSp>
            <p:cxnSp>
              <p:nvCxnSpPr>
                <p:cNvPr id="756" name="Google Shape;756;p52"/>
                <p:cNvCxnSpPr/>
                <p:nvPr/>
              </p:nvCxnSpPr>
              <p:spPr>
                <a:xfrm>
                  <a:off x="4574875" y="-330059"/>
                  <a:ext cx="0" cy="8604900"/>
                </a:xfrm>
                <a:prstGeom prst="straightConnector1">
                  <a:avLst/>
                </a:prstGeom>
                <a:noFill/>
                <a:ln w="9525" cap="flat" cmpd="sng">
                  <a:solidFill>
                    <a:srgbClr val="E2E0E0"/>
                  </a:solidFill>
                  <a:prstDash val="solid"/>
                  <a:round/>
                  <a:headEnd type="none" w="med" len="med"/>
                  <a:tailEnd type="none" w="med" len="med"/>
                </a:ln>
              </p:spPr>
            </p:cxnSp>
            <p:cxnSp>
              <p:nvCxnSpPr>
                <p:cNvPr id="757" name="Google Shape;757;p52"/>
                <p:cNvCxnSpPr/>
                <p:nvPr/>
              </p:nvCxnSpPr>
              <p:spPr>
                <a:xfrm>
                  <a:off x="4574875" y="-29282"/>
                  <a:ext cx="0" cy="8604900"/>
                </a:xfrm>
                <a:prstGeom prst="straightConnector1">
                  <a:avLst/>
                </a:prstGeom>
                <a:noFill/>
                <a:ln w="9525" cap="flat" cmpd="sng">
                  <a:solidFill>
                    <a:srgbClr val="E2E0E0"/>
                  </a:solidFill>
                  <a:prstDash val="solid"/>
                  <a:round/>
                  <a:headEnd type="none" w="med" len="med"/>
                  <a:tailEnd type="none" w="med" len="med"/>
                </a:ln>
              </p:spPr>
            </p:cxnSp>
            <p:cxnSp>
              <p:nvCxnSpPr>
                <p:cNvPr id="758" name="Google Shape;758;p52"/>
                <p:cNvCxnSpPr/>
                <p:nvPr/>
              </p:nvCxnSpPr>
              <p:spPr>
                <a:xfrm>
                  <a:off x="4574875" y="271495"/>
                  <a:ext cx="0" cy="8604900"/>
                </a:xfrm>
                <a:prstGeom prst="straightConnector1">
                  <a:avLst/>
                </a:prstGeom>
                <a:noFill/>
                <a:ln w="9525" cap="flat" cmpd="sng">
                  <a:solidFill>
                    <a:srgbClr val="E2E0E0"/>
                  </a:solidFill>
                  <a:prstDash val="solid"/>
                  <a:round/>
                  <a:headEnd type="none" w="med" len="med"/>
                  <a:tailEnd type="none" w="med" len="med"/>
                </a:ln>
              </p:spPr>
            </p:cxnSp>
          </p:grpSp>
        </p:grpSp>
      </p:grpSp>
      <p:cxnSp>
        <p:nvCxnSpPr>
          <p:cNvPr id="759" name="Google Shape;759;p52"/>
          <p:cNvCxnSpPr/>
          <p:nvPr/>
        </p:nvCxnSpPr>
        <p:spPr>
          <a:xfrm>
            <a:off x="4574875" y="5384700"/>
            <a:ext cx="0" cy="8604900"/>
          </a:xfrm>
          <a:prstGeom prst="straightConnector1">
            <a:avLst/>
          </a:prstGeom>
          <a:noFill/>
          <a:ln w="9525" cap="flat" cmpd="sng">
            <a:solidFill>
              <a:schemeClr val="dk2"/>
            </a:solidFill>
            <a:prstDash val="solid"/>
            <a:round/>
            <a:headEnd type="none" w="med" len="med"/>
            <a:tailEnd type="none" w="med" len="med"/>
          </a:ln>
        </p:spPr>
      </p:cxnSp>
      <p:sp>
        <p:nvSpPr>
          <p:cNvPr id="760" name="Google Shape;760;p52"/>
          <p:cNvSpPr txBox="1"/>
          <p:nvPr/>
        </p:nvSpPr>
        <p:spPr>
          <a:xfrm>
            <a:off x="362425" y="973075"/>
            <a:ext cx="8314500" cy="3632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p:txBody>
      </p:sp>
      <p:sp>
        <p:nvSpPr>
          <p:cNvPr id="57" name="Textfeld 56">
            <a:extLst>
              <a:ext uri="{FF2B5EF4-FFF2-40B4-BE49-F238E27FC236}">
                <a16:creationId xmlns:a16="http://schemas.microsoft.com/office/drawing/2014/main" id="{6C18E2CE-AAB4-6F5B-A3F1-6058B23EDF96}"/>
              </a:ext>
            </a:extLst>
          </p:cNvPr>
          <p:cNvSpPr txBox="1"/>
          <p:nvPr/>
        </p:nvSpPr>
        <p:spPr>
          <a:xfrm>
            <a:off x="386297" y="1131127"/>
            <a:ext cx="8135213" cy="3602048"/>
          </a:xfrm>
          <a:prstGeom prst="rect">
            <a:avLst/>
          </a:prstGeom>
          <a:noFill/>
        </p:spPr>
        <p:txBody>
          <a:bodyPr wrap="square" rtlCol="0">
            <a:normAutofit/>
          </a:bodyPr>
          <a:lstStyle/>
          <a:p>
            <a:endParaRPr lang="de-DE"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64"/>
        <p:cNvGrpSpPr/>
        <p:nvPr/>
      </p:nvGrpSpPr>
      <p:grpSpPr>
        <a:xfrm>
          <a:off x="0" y="0"/>
          <a:ext cx="0" cy="0"/>
          <a:chOff x="0" y="0"/>
          <a:chExt cx="0" cy="0"/>
        </a:xfrm>
      </p:grpSpPr>
      <p:grpSp>
        <p:nvGrpSpPr>
          <p:cNvPr id="765" name="Google Shape;765;p53"/>
          <p:cNvGrpSpPr/>
          <p:nvPr/>
        </p:nvGrpSpPr>
        <p:grpSpPr>
          <a:xfrm>
            <a:off x="335338" y="278400"/>
            <a:ext cx="3827400" cy="4586700"/>
            <a:chOff x="335338" y="278400"/>
            <a:chExt cx="3827400" cy="4586700"/>
          </a:xfrm>
        </p:grpSpPr>
        <p:sp>
          <p:nvSpPr>
            <p:cNvPr id="766" name="Google Shape;766;p53"/>
            <p:cNvSpPr/>
            <p:nvPr/>
          </p:nvSpPr>
          <p:spPr>
            <a:xfrm>
              <a:off x="335338" y="278400"/>
              <a:ext cx="3827400" cy="4586700"/>
            </a:xfrm>
            <a:prstGeom prst="foldedCorner">
              <a:avLst>
                <a:gd name="adj" fmla="val 16667"/>
              </a:avLst>
            </a:prstGeom>
            <a:solidFill>
              <a:schemeClr val="lt2"/>
            </a:solidFill>
            <a:ln>
              <a:noFill/>
            </a:ln>
            <a:effectLst>
              <a:outerShdw blurRad="57150" dist="19050"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767" name="Google Shape;767;p53"/>
            <p:cNvPicPr preferRelativeResize="0"/>
            <p:nvPr/>
          </p:nvPicPr>
          <p:blipFill>
            <a:blip r:embed="rId3">
              <a:alphaModFix/>
            </a:blip>
            <a:stretch>
              <a:fillRect/>
            </a:stretch>
          </p:blipFill>
          <p:spPr>
            <a:xfrm>
              <a:off x="489388" y="449000"/>
              <a:ext cx="467574" cy="467574"/>
            </a:xfrm>
            <a:prstGeom prst="rect">
              <a:avLst/>
            </a:prstGeom>
            <a:noFill/>
            <a:ln>
              <a:noFill/>
            </a:ln>
          </p:spPr>
        </p:pic>
        <p:sp>
          <p:nvSpPr>
            <p:cNvPr id="768" name="Google Shape;768;p53"/>
            <p:cNvSpPr txBox="1"/>
            <p:nvPr/>
          </p:nvSpPr>
          <p:spPr>
            <a:xfrm>
              <a:off x="1003913" y="375288"/>
              <a:ext cx="3000000" cy="581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200">
                  <a:solidFill>
                    <a:srgbClr val="505050"/>
                  </a:solidFill>
                  <a:latin typeface="Calibri"/>
                  <a:ea typeface="Calibri"/>
                  <a:cs typeface="Calibri"/>
                  <a:sym typeface="Calibri"/>
                </a:rPr>
                <a:t>An welchen weiteren </a:t>
              </a:r>
              <a:r>
                <a:rPr lang="de" sz="1200" b="1">
                  <a:solidFill>
                    <a:srgbClr val="505050"/>
                  </a:solidFill>
                  <a:latin typeface="Calibri"/>
                  <a:ea typeface="Calibri"/>
                  <a:cs typeface="Calibri"/>
                  <a:sym typeface="Calibri"/>
                </a:rPr>
                <a:t>Stellschrauben </a:t>
              </a:r>
              <a:r>
                <a:rPr lang="de" sz="1200">
                  <a:solidFill>
                    <a:srgbClr val="505050"/>
                  </a:solidFill>
                  <a:latin typeface="Calibri"/>
                  <a:ea typeface="Calibri"/>
                  <a:cs typeface="Calibri"/>
                  <a:sym typeface="Calibri"/>
                </a:rPr>
                <a:t>möchten Sie drehen? In welche Richtung?</a:t>
              </a:r>
              <a:endParaRPr sz="1500">
                <a:solidFill>
                  <a:srgbClr val="505050"/>
                </a:solidFill>
                <a:latin typeface="Calibri"/>
                <a:ea typeface="Calibri"/>
                <a:cs typeface="Calibri"/>
                <a:sym typeface="Calibri"/>
              </a:endParaRPr>
            </a:p>
          </p:txBody>
        </p:sp>
        <p:cxnSp>
          <p:nvCxnSpPr>
            <p:cNvPr id="769" name="Google Shape;769;p53"/>
            <p:cNvCxnSpPr/>
            <p:nvPr/>
          </p:nvCxnSpPr>
          <p:spPr>
            <a:xfrm>
              <a:off x="698328" y="1252300"/>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770" name="Google Shape;770;p53"/>
            <p:cNvCxnSpPr/>
            <p:nvPr/>
          </p:nvCxnSpPr>
          <p:spPr>
            <a:xfrm>
              <a:off x="698328" y="1544143"/>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771" name="Google Shape;771;p53"/>
            <p:cNvCxnSpPr/>
            <p:nvPr/>
          </p:nvCxnSpPr>
          <p:spPr>
            <a:xfrm>
              <a:off x="698328" y="1835986"/>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772" name="Google Shape;772;p53"/>
            <p:cNvCxnSpPr/>
            <p:nvPr/>
          </p:nvCxnSpPr>
          <p:spPr>
            <a:xfrm>
              <a:off x="698328" y="2127830"/>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773" name="Google Shape;773;p53"/>
            <p:cNvCxnSpPr/>
            <p:nvPr/>
          </p:nvCxnSpPr>
          <p:spPr>
            <a:xfrm>
              <a:off x="698328" y="2419673"/>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774" name="Google Shape;774;p53"/>
            <p:cNvCxnSpPr/>
            <p:nvPr/>
          </p:nvCxnSpPr>
          <p:spPr>
            <a:xfrm>
              <a:off x="698328" y="2711516"/>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775" name="Google Shape;775;p53"/>
            <p:cNvCxnSpPr/>
            <p:nvPr/>
          </p:nvCxnSpPr>
          <p:spPr>
            <a:xfrm>
              <a:off x="698328" y="3003359"/>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776" name="Google Shape;776;p53"/>
            <p:cNvCxnSpPr/>
            <p:nvPr/>
          </p:nvCxnSpPr>
          <p:spPr>
            <a:xfrm>
              <a:off x="698328" y="3295202"/>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777" name="Google Shape;777;p53"/>
            <p:cNvCxnSpPr/>
            <p:nvPr/>
          </p:nvCxnSpPr>
          <p:spPr>
            <a:xfrm>
              <a:off x="698328" y="3587045"/>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778" name="Google Shape;778;p53"/>
            <p:cNvCxnSpPr/>
            <p:nvPr/>
          </p:nvCxnSpPr>
          <p:spPr>
            <a:xfrm>
              <a:off x="698328" y="3878889"/>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779" name="Google Shape;779;p53"/>
            <p:cNvCxnSpPr/>
            <p:nvPr/>
          </p:nvCxnSpPr>
          <p:spPr>
            <a:xfrm>
              <a:off x="698328" y="4170732"/>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780" name="Google Shape;780;p53"/>
            <p:cNvCxnSpPr/>
            <p:nvPr/>
          </p:nvCxnSpPr>
          <p:spPr>
            <a:xfrm rot="10800000" flipH="1">
              <a:off x="698328" y="4462575"/>
              <a:ext cx="2816100" cy="3000"/>
            </a:xfrm>
            <a:prstGeom prst="straightConnector1">
              <a:avLst/>
            </a:prstGeom>
            <a:noFill/>
            <a:ln w="28575" cap="flat" cmpd="sng">
              <a:solidFill>
                <a:schemeClr val="lt1"/>
              </a:solidFill>
              <a:prstDash val="solid"/>
              <a:round/>
              <a:headEnd type="none" w="med" len="med"/>
              <a:tailEnd type="none" w="med" len="med"/>
            </a:ln>
          </p:spPr>
        </p:cxnSp>
      </p:grpSp>
      <p:cxnSp>
        <p:nvCxnSpPr>
          <p:cNvPr id="781" name="Google Shape;781;p53"/>
          <p:cNvCxnSpPr/>
          <p:nvPr/>
        </p:nvCxnSpPr>
        <p:spPr>
          <a:xfrm rot="10800000">
            <a:off x="3876788" y="659175"/>
            <a:ext cx="381300" cy="257400"/>
          </a:xfrm>
          <a:prstGeom prst="straightConnector1">
            <a:avLst/>
          </a:prstGeom>
          <a:noFill/>
          <a:ln w="9525" cap="flat" cmpd="sng">
            <a:solidFill>
              <a:srgbClr val="A51B2A"/>
            </a:solidFill>
            <a:prstDash val="solid"/>
            <a:round/>
            <a:headEnd type="none" w="med" len="med"/>
            <a:tailEnd type="triangle" w="med" len="med"/>
          </a:ln>
        </p:spPr>
      </p:cxnSp>
      <p:grpSp>
        <p:nvGrpSpPr>
          <p:cNvPr id="782" name="Google Shape;782;p53"/>
          <p:cNvGrpSpPr/>
          <p:nvPr/>
        </p:nvGrpSpPr>
        <p:grpSpPr>
          <a:xfrm>
            <a:off x="4981263" y="278400"/>
            <a:ext cx="3827400" cy="4586700"/>
            <a:chOff x="4981263" y="278400"/>
            <a:chExt cx="3827400" cy="4586700"/>
          </a:xfrm>
        </p:grpSpPr>
        <p:sp>
          <p:nvSpPr>
            <p:cNvPr id="783" name="Google Shape;783;p53"/>
            <p:cNvSpPr/>
            <p:nvPr/>
          </p:nvSpPr>
          <p:spPr>
            <a:xfrm>
              <a:off x="4981263" y="278400"/>
              <a:ext cx="3827400" cy="4586700"/>
            </a:xfrm>
            <a:prstGeom prst="foldedCorner">
              <a:avLst>
                <a:gd name="adj" fmla="val 16667"/>
              </a:avLst>
            </a:prstGeom>
            <a:solidFill>
              <a:schemeClr val="lt2"/>
            </a:solidFill>
            <a:ln>
              <a:noFill/>
            </a:ln>
            <a:effectLst>
              <a:outerShdw blurRad="57150" dist="19050"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53"/>
            <p:cNvSpPr txBox="1"/>
            <p:nvPr/>
          </p:nvSpPr>
          <p:spPr>
            <a:xfrm>
              <a:off x="5555838" y="375300"/>
              <a:ext cx="3000000" cy="581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200">
                  <a:solidFill>
                    <a:schemeClr val="dk1"/>
                  </a:solidFill>
                  <a:latin typeface="Calibri"/>
                  <a:ea typeface="Calibri"/>
                  <a:cs typeface="Calibri"/>
                  <a:sym typeface="Calibri"/>
                </a:rPr>
                <a:t>Ihre offenen </a:t>
              </a:r>
              <a:r>
                <a:rPr lang="de" sz="1200" b="1">
                  <a:solidFill>
                    <a:schemeClr val="dk1"/>
                  </a:solidFill>
                  <a:latin typeface="Calibri"/>
                  <a:ea typeface="Calibri"/>
                  <a:cs typeface="Calibri"/>
                  <a:sym typeface="Calibri"/>
                </a:rPr>
                <a:t>Fragen</a:t>
              </a:r>
              <a:r>
                <a:rPr lang="de" sz="1200">
                  <a:solidFill>
                    <a:schemeClr val="dk1"/>
                  </a:solidFill>
                  <a:latin typeface="Calibri"/>
                  <a:ea typeface="Calibri"/>
                  <a:cs typeface="Calibri"/>
                  <a:sym typeface="Calibri"/>
                </a:rPr>
                <a:t> speziell zu dieser Methode … </a:t>
              </a:r>
              <a:endParaRPr sz="1500">
                <a:latin typeface="Calibri"/>
                <a:ea typeface="Calibri"/>
                <a:cs typeface="Calibri"/>
                <a:sym typeface="Calibri"/>
              </a:endParaRPr>
            </a:p>
          </p:txBody>
        </p:sp>
        <p:sp>
          <p:nvSpPr>
            <p:cNvPr id="785" name="Google Shape;785;p53"/>
            <p:cNvSpPr txBox="1"/>
            <p:nvPr/>
          </p:nvSpPr>
          <p:spPr>
            <a:xfrm>
              <a:off x="5124288" y="289050"/>
              <a:ext cx="514800" cy="754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 sz="3700" b="1">
                  <a:solidFill>
                    <a:srgbClr val="C4C4C4"/>
                  </a:solidFill>
                  <a:latin typeface="Calibri"/>
                  <a:ea typeface="Calibri"/>
                  <a:cs typeface="Calibri"/>
                  <a:sym typeface="Calibri"/>
                </a:rPr>
                <a:t>?</a:t>
              </a:r>
              <a:endParaRPr sz="3700" b="1">
                <a:solidFill>
                  <a:srgbClr val="C4C4C4"/>
                </a:solidFill>
                <a:latin typeface="Calibri"/>
                <a:ea typeface="Calibri"/>
                <a:cs typeface="Calibri"/>
                <a:sym typeface="Calibri"/>
              </a:endParaRPr>
            </a:p>
          </p:txBody>
        </p:sp>
        <p:cxnSp>
          <p:nvCxnSpPr>
            <p:cNvPr id="786" name="Google Shape;786;p53"/>
            <p:cNvCxnSpPr/>
            <p:nvPr/>
          </p:nvCxnSpPr>
          <p:spPr>
            <a:xfrm>
              <a:off x="5344253" y="1252300"/>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787" name="Google Shape;787;p53"/>
            <p:cNvCxnSpPr/>
            <p:nvPr/>
          </p:nvCxnSpPr>
          <p:spPr>
            <a:xfrm>
              <a:off x="5344253" y="1544143"/>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788" name="Google Shape;788;p53"/>
            <p:cNvCxnSpPr/>
            <p:nvPr/>
          </p:nvCxnSpPr>
          <p:spPr>
            <a:xfrm>
              <a:off x="5344253" y="1835986"/>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789" name="Google Shape;789;p53"/>
            <p:cNvCxnSpPr/>
            <p:nvPr/>
          </p:nvCxnSpPr>
          <p:spPr>
            <a:xfrm>
              <a:off x="5344253" y="2127830"/>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790" name="Google Shape;790;p53"/>
            <p:cNvCxnSpPr/>
            <p:nvPr/>
          </p:nvCxnSpPr>
          <p:spPr>
            <a:xfrm>
              <a:off x="5344253" y="2419673"/>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791" name="Google Shape;791;p53"/>
            <p:cNvCxnSpPr/>
            <p:nvPr/>
          </p:nvCxnSpPr>
          <p:spPr>
            <a:xfrm>
              <a:off x="5344253" y="2711516"/>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792" name="Google Shape;792;p53"/>
            <p:cNvCxnSpPr/>
            <p:nvPr/>
          </p:nvCxnSpPr>
          <p:spPr>
            <a:xfrm>
              <a:off x="5344253" y="3003359"/>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793" name="Google Shape;793;p53"/>
            <p:cNvCxnSpPr/>
            <p:nvPr/>
          </p:nvCxnSpPr>
          <p:spPr>
            <a:xfrm>
              <a:off x="5344253" y="3295202"/>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794" name="Google Shape;794;p53"/>
            <p:cNvCxnSpPr/>
            <p:nvPr/>
          </p:nvCxnSpPr>
          <p:spPr>
            <a:xfrm>
              <a:off x="5344253" y="3587045"/>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795" name="Google Shape;795;p53"/>
            <p:cNvCxnSpPr/>
            <p:nvPr/>
          </p:nvCxnSpPr>
          <p:spPr>
            <a:xfrm>
              <a:off x="5344253" y="3878889"/>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796" name="Google Shape;796;p53"/>
            <p:cNvCxnSpPr/>
            <p:nvPr/>
          </p:nvCxnSpPr>
          <p:spPr>
            <a:xfrm>
              <a:off x="5344253" y="4170732"/>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797" name="Google Shape;797;p53"/>
            <p:cNvCxnSpPr/>
            <p:nvPr/>
          </p:nvCxnSpPr>
          <p:spPr>
            <a:xfrm rot="10800000" flipH="1">
              <a:off x="5344253" y="4462575"/>
              <a:ext cx="2816100" cy="3000"/>
            </a:xfrm>
            <a:prstGeom prst="straightConnector1">
              <a:avLst/>
            </a:prstGeom>
            <a:noFill/>
            <a:ln w="28575" cap="flat" cmpd="sng">
              <a:solidFill>
                <a:schemeClr val="lt1"/>
              </a:solidFill>
              <a:prstDash val="solid"/>
              <a:round/>
              <a:headEnd type="none" w="med" len="med"/>
              <a:tailEnd type="none" w="med" len="med"/>
            </a:ln>
          </p:spPr>
        </p:cxnSp>
      </p:grpSp>
      <p:sp>
        <p:nvSpPr>
          <p:cNvPr id="798" name="Google Shape;798;p53"/>
          <p:cNvSpPr txBox="1"/>
          <p:nvPr/>
        </p:nvSpPr>
        <p:spPr>
          <a:xfrm>
            <a:off x="3727244" y="899392"/>
            <a:ext cx="1350300" cy="23472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de" sz="1000">
                <a:solidFill>
                  <a:srgbClr val="980000"/>
                </a:solidFill>
                <a:latin typeface="Calibri"/>
                <a:ea typeface="Calibri"/>
                <a:cs typeface="Calibri"/>
                <a:sym typeface="Calibri"/>
              </a:rPr>
              <a:t>Eckdaten wie Ort, Zeit, Dauer; Zusammensetzung der Gruppe. Außerdem können Sie optionale Elemente wie Inputphasen, Sprechstunden, Coachings, einen Wettbewerb etc. berücksichtigen</a:t>
            </a:r>
            <a:r>
              <a:rPr lang="de" sz="1000">
                <a:solidFill>
                  <a:srgbClr val="980000"/>
                </a:solidFill>
              </a:rPr>
              <a:t>. </a:t>
            </a:r>
            <a:br>
              <a:rPr lang="de" sz="1100">
                <a:solidFill>
                  <a:schemeClr val="dk1"/>
                </a:solidFill>
              </a:rPr>
            </a:br>
            <a:endParaRPr i="1">
              <a:latin typeface="Calibri"/>
              <a:ea typeface="Calibri"/>
              <a:cs typeface="Calibri"/>
              <a:sym typeface="Calibri"/>
            </a:endParaRPr>
          </a:p>
        </p:txBody>
      </p:sp>
      <p:sp>
        <p:nvSpPr>
          <p:cNvPr id="799" name="Google Shape;799;p53"/>
          <p:cNvSpPr txBox="1"/>
          <p:nvPr/>
        </p:nvSpPr>
        <p:spPr>
          <a:xfrm>
            <a:off x="715225" y="1077875"/>
            <a:ext cx="2941200" cy="3417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p:txBody>
      </p:sp>
      <p:sp>
        <p:nvSpPr>
          <p:cNvPr id="800" name="Google Shape;800;p53"/>
          <p:cNvSpPr txBox="1"/>
          <p:nvPr/>
        </p:nvSpPr>
        <p:spPr>
          <a:xfrm>
            <a:off x="5320600" y="1077875"/>
            <a:ext cx="2941200" cy="3417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p:txBody>
      </p:sp>
      <p:sp>
        <p:nvSpPr>
          <p:cNvPr id="38" name="Textfeld 37">
            <a:extLst>
              <a:ext uri="{FF2B5EF4-FFF2-40B4-BE49-F238E27FC236}">
                <a16:creationId xmlns:a16="http://schemas.microsoft.com/office/drawing/2014/main" id="{821AB346-A34C-4126-BB5E-51FDA01D21C3}"/>
              </a:ext>
            </a:extLst>
          </p:cNvPr>
          <p:cNvSpPr txBox="1"/>
          <p:nvPr/>
        </p:nvSpPr>
        <p:spPr>
          <a:xfrm>
            <a:off x="620333" y="1053876"/>
            <a:ext cx="3179395" cy="3602048"/>
          </a:xfrm>
          <a:prstGeom prst="rect">
            <a:avLst/>
          </a:prstGeom>
          <a:noFill/>
        </p:spPr>
        <p:txBody>
          <a:bodyPr wrap="square" rtlCol="0">
            <a:normAutofit/>
          </a:bodyPr>
          <a:lstStyle/>
          <a:p>
            <a:endParaRPr lang="de-DE" dirty="0"/>
          </a:p>
        </p:txBody>
      </p:sp>
      <p:sp>
        <p:nvSpPr>
          <p:cNvPr id="39" name="Textfeld 38">
            <a:extLst>
              <a:ext uri="{FF2B5EF4-FFF2-40B4-BE49-F238E27FC236}">
                <a16:creationId xmlns:a16="http://schemas.microsoft.com/office/drawing/2014/main" id="{407F760C-A5B0-E630-C1A6-CC65CA0F799E}"/>
              </a:ext>
            </a:extLst>
          </p:cNvPr>
          <p:cNvSpPr txBox="1"/>
          <p:nvPr/>
        </p:nvSpPr>
        <p:spPr>
          <a:xfrm>
            <a:off x="5330557" y="1053876"/>
            <a:ext cx="3179395" cy="3602048"/>
          </a:xfrm>
          <a:prstGeom prst="rect">
            <a:avLst/>
          </a:prstGeom>
          <a:noFill/>
        </p:spPr>
        <p:txBody>
          <a:bodyPr wrap="square" rtlCol="0">
            <a:normAutofit/>
          </a:bodyPr>
          <a:lstStyle/>
          <a:p>
            <a:endParaRPr lang="de-D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CF7F7"/>
        </a:solidFill>
        <a:effectLst/>
      </p:bgPr>
    </p:bg>
    <p:spTree>
      <p:nvGrpSpPr>
        <p:cNvPr id="1" name="Shape 173"/>
        <p:cNvGrpSpPr/>
        <p:nvPr/>
      </p:nvGrpSpPr>
      <p:grpSpPr>
        <a:xfrm>
          <a:off x="0" y="0"/>
          <a:ext cx="0" cy="0"/>
          <a:chOff x="0" y="0"/>
          <a:chExt cx="0" cy="0"/>
        </a:xfrm>
      </p:grpSpPr>
      <p:sp>
        <p:nvSpPr>
          <p:cNvPr id="174" name="Google Shape;174;p36"/>
          <p:cNvSpPr/>
          <p:nvPr/>
        </p:nvSpPr>
        <p:spPr>
          <a:xfrm>
            <a:off x="360000" y="1451475"/>
            <a:ext cx="8462400" cy="3564000"/>
          </a:xfrm>
          <a:prstGeom prst="roundRect">
            <a:avLst>
              <a:gd name="adj" fmla="val 7127"/>
            </a:avLst>
          </a:prstGeom>
          <a:solidFill>
            <a:srgbClr val="E2E0E0"/>
          </a:solidFill>
          <a:ln>
            <a:noFill/>
          </a:ln>
          <a:effectLst>
            <a:outerShdw blurRad="142875" dist="38100" dir="3000000" algn="bl" rotWithShape="0">
              <a:srgbClr val="E2E0E0">
                <a:alpha val="3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36"/>
          <p:cNvSpPr/>
          <p:nvPr/>
        </p:nvSpPr>
        <p:spPr>
          <a:xfrm>
            <a:off x="2004150" y="689975"/>
            <a:ext cx="5135700" cy="461700"/>
          </a:xfrm>
          <a:prstGeom prst="roundRect">
            <a:avLst>
              <a:gd name="adj" fmla="val 35426"/>
            </a:avLst>
          </a:prstGeom>
          <a:solidFill>
            <a:srgbClr val="E2E0E0"/>
          </a:solidFill>
          <a:ln>
            <a:noFill/>
          </a:ln>
          <a:effectLst>
            <a:outerShdw blurRad="142875" dist="38100" dir="3000000" algn="bl" rotWithShape="0">
              <a:srgbClr val="E2E0E0">
                <a:alpha val="3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808080"/>
              </a:solidFill>
              <a:highlight>
                <a:srgbClr val="808080"/>
              </a:highlight>
            </a:endParaRPr>
          </a:p>
        </p:txBody>
      </p:sp>
      <p:sp>
        <p:nvSpPr>
          <p:cNvPr id="176" name="Google Shape;176;p36"/>
          <p:cNvSpPr txBox="1"/>
          <p:nvPr/>
        </p:nvSpPr>
        <p:spPr>
          <a:xfrm rot="-621">
            <a:off x="7255706" y="438721"/>
            <a:ext cx="1660500" cy="6927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de" sz="1100" i="1">
                <a:solidFill>
                  <a:srgbClr val="A51B2A"/>
                </a:solidFill>
                <a:latin typeface="Calibri"/>
                <a:ea typeface="Calibri"/>
                <a:cs typeface="Calibri"/>
                <a:sym typeface="Calibri"/>
              </a:rPr>
              <a:t>Hier kommt der </a:t>
            </a:r>
            <a:br>
              <a:rPr lang="de" sz="1100" i="1">
                <a:solidFill>
                  <a:srgbClr val="A51B2A"/>
                </a:solidFill>
                <a:latin typeface="Calibri"/>
                <a:ea typeface="Calibri"/>
                <a:cs typeface="Calibri"/>
                <a:sym typeface="Calibri"/>
              </a:rPr>
            </a:br>
            <a:r>
              <a:rPr lang="de" sz="1100" i="1">
                <a:solidFill>
                  <a:srgbClr val="A51B2A"/>
                </a:solidFill>
                <a:latin typeface="Calibri"/>
                <a:ea typeface="Calibri"/>
                <a:cs typeface="Calibri"/>
                <a:sym typeface="Calibri"/>
              </a:rPr>
              <a:t>(Arbeits-)Titel für </a:t>
            </a:r>
            <a:br>
              <a:rPr lang="de" sz="1100" i="1">
                <a:solidFill>
                  <a:srgbClr val="A51B2A"/>
                </a:solidFill>
                <a:latin typeface="Calibri"/>
                <a:ea typeface="Calibri"/>
                <a:cs typeface="Calibri"/>
                <a:sym typeface="Calibri"/>
              </a:rPr>
            </a:br>
            <a:r>
              <a:rPr lang="de" sz="1100" i="1">
                <a:solidFill>
                  <a:srgbClr val="A51B2A"/>
                </a:solidFill>
                <a:latin typeface="Calibri"/>
                <a:ea typeface="Calibri"/>
                <a:cs typeface="Calibri"/>
                <a:sym typeface="Calibri"/>
              </a:rPr>
              <a:t>Ihr Projekt hin!</a:t>
            </a:r>
            <a:endParaRPr sz="1100" i="1">
              <a:solidFill>
                <a:srgbClr val="A51B2A"/>
              </a:solidFill>
              <a:latin typeface="Calibri"/>
              <a:ea typeface="Calibri"/>
              <a:cs typeface="Calibri"/>
              <a:sym typeface="Calibri"/>
            </a:endParaRPr>
          </a:p>
        </p:txBody>
      </p:sp>
      <p:sp>
        <p:nvSpPr>
          <p:cNvPr id="177" name="Google Shape;177;p36"/>
          <p:cNvSpPr txBox="1"/>
          <p:nvPr/>
        </p:nvSpPr>
        <p:spPr>
          <a:xfrm>
            <a:off x="1235850" y="128025"/>
            <a:ext cx="6672300" cy="507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de" sz="2100" b="1" i="1">
                <a:solidFill>
                  <a:srgbClr val="A51B2A"/>
                </a:solidFill>
                <a:latin typeface="Calibri"/>
                <a:ea typeface="Calibri"/>
                <a:cs typeface="Calibri"/>
                <a:sym typeface="Calibri"/>
              </a:rPr>
              <a:t>Der Projekt-Canvas für Ihre Peer-to-Peer-Fortbildung </a:t>
            </a:r>
            <a:endParaRPr sz="2100" b="1" i="1">
              <a:solidFill>
                <a:srgbClr val="A51B2A"/>
              </a:solidFill>
              <a:latin typeface="Calibri"/>
              <a:ea typeface="Calibri"/>
              <a:cs typeface="Calibri"/>
              <a:sym typeface="Calibri"/>
            </a:endParaRPr>
          </a:p>
        </p:txBody>
      </p:sp>
      <p:sp>
        <p:nvSpPr>
          <p:cNvPr id="178" name="Google Shape;178;p36"/>
          <p:cNvSpPr/>
          <p:nvPr/>
        </p:nvSpPr>
        <p:spPr>
          <a:xfrm>
            <a:off x="563175" y="1698875"/>
            <a:ext cx="3332400" cy="1330500"/>
          </a:xfrm>
          <a:prstGeom prst="roundRect">
            <a:avLst>
              <a:gd name="adj" fmla="val 16667"/>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36"/>
          <p:cNvSpPr txBox="1"/>
          <p:nvPr/>
        </p:nvSpPr>
        <p:spPr>
          <a:xfrm>
            <a:off x="671313" y="1741900"/>
            <a:ext cx="3073800" cy="369302"/>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 sz="1200" b="1" dirty="0">
                <a:solidFill>
                  <a:srgbClr val="505050"/>
                </a:solidFill>
                <a:latin typeface="Calibri"/>
                <a:ea typeface="Calibri"/>
                <a:cs typeface="Calibri"/>
                <a:sym typeface="Calibri"/>
              </a:rPr>
              <a:t>Das Thema in Kürze:</a:t>
            </a:r>
            <a:endParaRPr sz="1200" b="1" dirty="0">
              <a:solidFill>
                <a:srgbClr val="505050"/>
              </a:solidFill>
              <a:latin typeface="Calibri"/>
              <a:ea typeface="Calibri"/>
              <a:cs typeface="Calibri"/>
              <a:sym typeface="Calibri"/>
            </a:endParaRPr>
          </a:p>
        </p:txBody>
      </p:sp>
      <p:sp>
        <p:nvSpPr>
          <p:cNvPr id="180" name="Google Shape;180;p36"/>
          <p:cNvSpPr/>
          <p:nvPr/>
        </p:nvSpPr>
        <p:spPr>
          <a:xfrm>
            <a:off x="563175" y="3185375"/>
            <a:ext cx="3332400" cy="712800"/>
          </a:xfrm>
          <a:prstGeom prst="roundRect">
            <a:avLst>
              <a:gd name="adj" fmla="val 16667"/>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36"/>
          <p:cNvSpPr txBox="1"/>
          <p:nvPr/>
        </p:nvSpPr>
        <p:spPr>
          <a:xfrm>
            <a:off x="671312" y="3212650"/>
            <a:ext cx="3073800" cy="369302"/>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 sz="1200" b="1" dirty="0">
                <a:solidFill>
                  <a:srgbClr val="505050"/>
                </a:solidFill>
                <a:latin typeface="Calibri"/>
                <a:ea typeface="Calibri"/>
                <a:cs typeface="Calibri"/>
                <a:sym typeface="Calibri"/>
              </a:rPr>
              <a:t>Eine Idee von:</a:t>
            </a:r>
            <a:endParaRPr sz="1200" b="1" dirty="0">
              <a:solidFill>
                <a:srgbClr val="505050"/>
              </a:solidFill>
              <a:latin typeface="Calibri"/>
              <a:ea typeface="Calibri"/>
              <a:cs typeface="Calibri"/>
              <a:sym typeface="Calibri"/>
            </a:endParaRPr>
          </a:p>
        </p:txBody>
      </p:sp>
      <p:sp>
        <p:nvSpPr>
          <p:cNvPr id="182" name="Google Shape;182;p36"/>
          <p:cNvSpPr/>
          <p:nvPr/>
        </p:nvSpPr>
        <p:spPr>
          <a:xfrm>
            <a:off x="563175" y="4092325"/>
            <a:ext cx="3332400" cy="602700"/>
          </a:xfrm>
          <a:prstGeom prst="roundRect">
            <a:avLst>
              <a:gd name="adj" fmla="val 16667"/>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36"/>
          <p:cNvSpPr txBox="1"/>
          <p:nvPr/>
        </p:nvSpPr>
        <p:spPr>
          <a:xfrm>
            <a:off x="687975" y="4110150"/>
            <a:ext cx="3073800" cy="369302"/>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 sz="1200" b="1" dirty="0">
                <a:solidFill>
                  <a:srgbClr val="505050"/>
                </a:solidFill>
                <a:latin typeface="Calibri"/>
                <a:ea typeface="Calibri"/>
                <a:cs typeface="Calibri"/>
                <a:sym typeface="Calibri"/>
              </a:rPr>
              <a:t>Canvas erstellt am:</a:t>
            </a:r>
            <a:endParaRPr sz="1200" b="1" dirty="0">
              <a:solidFill>
                <a:srgbClr val="505050"/>
              </a:solidFill>
              <a:latin typeface="Calibri"/>
              <a:ea typeface="Calibri"/>
              <a:cs typeface="Calibri"/>
              <a:sym typeface="Calibri"/>
            </a:endParaRPr>
          </a:p>
        </p:txBody>
      </p:sp>
      <p:sp>
        <p:nvSpPr>
          <p:cNvPr id="184" name="Google Shape;184;p36"/>
          <p:cNvSpPr/>
          <p:nvPr/>
        </p:nvSpPr>
        <p:spPr>
          <a:xfrm>
            <a:off x="3688475" y="1205525"/>
            <a:ext cx="1388400" cy="400200"/>
          </a:xfrm>
          <a:prstGeom prst="roundRect">
            <a:avLst>
              <a:gd name="adj" fmla="val 16667"/>
            </a:avLst>
          </a:prstGeom>
          <a:solidFill>
            <a:srgbClr val="50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36"/>
          <p:cNvSpPr txBox="1"/>
          <p:nvPr/>
        </p:nvSpPr>
        <p:spPr>
          <a:xfrm>
            <a:off x="3670925" y="1151675"/>
            <a:ext cx="1423500" cy="507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de" sz="2100" b="1">
                <a:solidFill>
                  <a:schemeClr val="lt1"/>
                </a:solidFill>
                <a:latin typeface="Calibri"/>
                <a:ea typeface="Calibri"/>
                <a:cs typeface="Calibri"/>
                <a:sym typeface="Calibri"/>
              </a:rPr>
              <a:t>Eckdaten</a:t>
            </a:r>
            <a:endParaRPr sz="2100">
              <a:solidFill>
                <a:schemeClr val="lt1"/>
              </a:solidFill>
            </a:endParaRPr>
          </a:p>
        </p:txBody>
      </p:sp>
      <p:sp>
        <p:nvSpPr>
          <p:cNvPr id="186" name="Google Shape;186;p36"/>
          <p:cNvSpPr/>
          <p:nvPr/>
        </p:nvSpPr>
        <p:spPr>
          <a:xfrm>
            <a:off x="4520644" y="1742350"/>
            <a:ext cx="4002300" cy="1431000"/>
          </a:xfrm>
          <a:prstGeom prst="roundRect">
            <a:avLst>
              <a:gd name="adj" fmla="val 16667"/>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36"/>
          <p:cNvSpPr txBox="1"/>
          <p:nvPr/>
        </p:nvSpPr>
        <p:spPr>
          <a:xfrm>
            <a:off x="5231330" y="1791467"/>
            <a:ext cx="2580900" cy="3693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de" sz="1200" b="1">
                <a:solidFill>
                  <a:srgbClr val="505050"/>
                </a:solidFill>
                <a:latin typeface="Calibri"/>
                <a:ea typeface="Calibri"/>
                <a:cs typeface="Calibri"/>
                <a:sym typeface="Calibri"/>
              </a:rPr>
              <a:t>Das Vorhaben ist eher:</a:t>
            </a:r>
            <a:endParaRPr>
              <a:latin typeface="Calibri"/>
              <a:ea typeface="Calibri"/>
              <a:cs typeface="Calibri"/>
              <a:sym typeface="Calibri"/>
            </a:endParaRPr>
          </a:p>
        </p:txBody>
      </p:sp>
      <p:cxnSp>
        <p:nvCxnSpPr>
          <p:cNvPr id="188" name="Google Shape;188;p36"/>
          <p:cNvCxnSpPr/>
          <p:nvPr/>
        </p:nvCxnSpPr>
        <p:spPr>
          <a:xfrm rot="10800000" flipH="1">
            <a:off x="4519625" y="2824150"/>
            <a:ext cx="4008000" cy="4800"/>
          </a:xfrm>
          <a:prstGeom prst="straightConnector1">
            <a:avLst/>
          </a:prstGeom>
          <a:noFill/>
          <a:ln w="28575" cap="flat" cmpd="sng">
            <a:solidFill>
              <a:srgbClr val="A51B2A"/>
            </a:solidFill>
            <a:prstDash val="solid"/>
            <a:round/>
            <a:headEnd type="none" w="med" len="med"/>
            <a:tailEnd type="none" w="med" len="med"/>
          </a:ln>
        </p:spPr>
      </p:cxnSp>
      <p:sp>
        <p:nvSpPr>
          <p:cNvPr id="189" name="Google Shape;189;p36"/>
          <p:cNvSpPr txBox="1"/>
          <p:nvPr/>
        </p:nvSpPr>
        <p:spPr>
          <a:xfrm>
            <a:off x="4525225" y="2535663"/>
            <a:ext cx="4857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 sz="1100" b="1" i="1">
                <a:solidFill>
                  <a:srgbClr val="A51B2A"/>
                </a:solidFill>
                <a:latin typeface="Calibri"/>
                <a:ea typeface="Calibri"/>
                <a:cs typeface="Calibri"/>
                <a:sym typeface="Calibri"/>
              </a:rPr>
              <a:t>real</a:t>
            </a:r>
            <a:endParaRPr sz="1100" b="1" i="1">
              <a:solidFill>
                <a:srgbClr val="A51B2A"/>
              </a:solidFill>
              <a:latin typeface="Calibri"/>
              <a:ea typeface="Calibri"/>
              <a:cs typeface="Calibri"/>
              <a:sym typeface="Calibri"/>
            </a:endParaRPr>
          </a:p>
        </p:txBody>
      </p:sp>
      <p:sp>
        <p:nvSpPr>
          <p:cNvPr id="190" name="Google Shape;190;p36"/>
          <p:cNvSpPr txBox="1"/>
          <p:nvPr/>
        </p:nvSpPr>
        <p:spPr>
          <a:xfrm>
            <a:off x="7905757" y="2535665"/>
            <a:ext cx="631206" cy="354000"/>
          </a:xfrm>
          <a:prstGeom prst="rect">
            <a:avLst/>
          </a:prstGeom>
          <a:noFill/>
          <a:ln>
            <a:noFill/>
          </a:ln>
        </p:spPr>
        <p:txBody>
          <a:bodyPr spcFirstLastPara="1" wrap="square" lIns="91425" tIns="91425" rIns="91425" bIns="91425" anchor="t" anchorCtr="0">
            <a:spAutoFit/>
          </a:bodyPr>
          <a:lstStyle/>
          <a:p>
            <a:pPr marL="0" lvl="0" indent="0" algn="r" rtl="0">
              <a:spcBef>
                <a:spcPts val="0"/>
              </a:spcBef>
              <a:spcAft>
                <a:spcPts val="0"/>
              </a:spcAft>
              <a:buNone/>
            </a:pPr>
            <a:r>
              <a:rPr lang="de" sz="1100" b="1" i="1" dirty="0">
                <a:solidFill>
                  <a:srgbClr val="A51B2A"/>
                </a:solidFill>
                <a:latin typeface="Calibri"/>
                <a:ea typeface="Calibri"/>
                <a:cs typeface="Calibri"/>
                <a:sym typeface="Calibri"/>
              </a:rPr>
              <a:t>fiktiv</a:t>
            </a:r>
            <a:endParaRPr sz="1100" b="1" i="1" dirty="0">
              <a:solidFill>
                <a:srgbClr val="A51B2A"/>
              </a:solidFill>
              <a:latin typeface="Calibri"/>
              <a:ea typeface="Calibri"/>
              <a:cs typeface="Calibri"/>
              <a:sym typeface="Calibri"/>
            </a:endParaRPr>
          </a:p>
        </p:txBody>
      </p:sp>
      <p:sp>
        <p:nvSpPr>
          <p:cNvPr id="191" name="Google Shape;191;p36"/>
          <p:cNvSpPr txBox="1"/>
          <p:nvPr/>
        </p:nvSpPr>
        <p:spPr>
          <a:xfrm>
            <a:off x="6070294" y="2535665"/>
            <a:ext cx="931200" cy="3540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de" sz="1100" b="1" i="1">
                <a:solidFill>
                  <a:srgbClr val="A51B2A"/>
                </a:solidFill>
                <a:latin typeface="Calibri"/>
                <a:ea typeface="Calibri"/>
                <a:cs typeface="Calibri"/>
                <a:sym typeface="Calibri"/>
              </a:rPr>
              <a:t>noch unklar</a:t>
            </a:r>
            <a:endParaRPr sz="1100" b="1" i="1">
              <a:solidFill>
                <a:srgbClr val="A51B2A"/>
              </a:solidFill>
              <a:latin typeface="Calibri"/>
              <a:ea typeface="Calibri"/>
              <a:cs typeface="Calibri"/>
              <a:sym typeface="Calibri"/>
            </a:endParaRPr>
          </a:p>
        </p:txBody>
      </p:sp>
      <p:sp>
        <p:nvSpPr>
          <p:cNvPr id="192" name="Google Shape;192;p36"/>
          <p:cNvSpPr/>
          <p:nvPr/>
        </p:nvSpPr>
        <p:spPr>
          <a:xfrm>
            <a:off x="4520644" y="3265127"/>
            <a:ext cx="4002300" cy="1431000"/>
          </a:xfrm>
          <a:prstGeom prst="roundRect">
            <a:avLst>
              <a:gd name="adj" fmla="val 16667"/>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36"/>
          <p:cNvSpPr txBox="1"/>
          <p:nvPr/>
        </p:nvSpPr>
        <p:spPr>
          <a:xfrm>
            <a:off x="5231330" y="3221448"/>
            <a:ext cx="2580900" cy="3693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de" sz="1200" b="1">
                <a:solidFill>
                  <a:srgbClr val="505050"/>
                </a:solidFill>
                <a:latin typeface="Calibri"/>
                <a:ea typeface="Calibri"/>
                <a:cs typeface="Calibri"/>
                <a:sym typeface="Calibri"/>
              </a:rPr>
              <a:t>Status der Ausarbeitung:</a:t>
            </a:r>
            <a:endParaRPr>
              <a:latin typeface="Calibri"/>
              <a:ea typeface="Calibri"/>
              <a:cs typeface="Calibri"/>
              <a:sym typeface="Calibri"/>
            </a:endParaRPr>
          </a:p>
        </p:txBody>
      </p:sp>
      <p:cxnSp>
        <p:nvCxnSpPr>
          <p:cNvPr id="194" name="Google Shape;194;p36"/>
          <p:cNvCxnSpPr/>
          <p:nvPr/>
        </p:nvCxnSpPr>
        <p:spPr>
          <a:xfrm>
            <a:off x="4520644" y="4347044"/>
            <a:ext cx="4002300" cy="0"/>
          </a:xfrm>
          <a:prstGeom prst="straightConnector1">
            <a:avLst/>
          </a:prstGeom>
          <a:noFill/>
          <a:ln w="28575" cap="flat" cmpd="sng">
            <a:solidFill>
              <a:srgbClr val="A51B2A"/>
            </a:solidFill>
            <a:prstDash val="solid"/>
            <a:round/>
            <a:headEnd type="none" w="med" len="med"/>
            <a:tailEnd type="none" w="med" len="med"/>
          </a:ln>
        </p:spPr>
      </p:cxnSp>
      <p:sp>
        <p:nvSpPr>
          <p:cNvPr id="195" name="Google Shape;195;p36"/>
          <p:cNvSpPr txBox="1"/>
          <p:nvPr/>
        </p:nvSpPr>
        <p:spPr>
          <a:xfrm>
            <a:off x="4471225" y="4047031"/>
            <a:ext cx="4101300" cy="3693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de" sz="1200" dirty="0">
                <a:solidFill>
                  <a:schemeClr val="dk1"/>
                </a:solidFill>
                <a:latin typeface="Calibri"/>
                <a:ea typeface="Calibri"/>
                <a:cs typeface="Calibri"/>
                <a:sym typeface="Calibri"/>
              </a:rPr>
              <a:t>nix 0 |  1  |  2  |  3  |  4  |  5  |  6  |  7  |  8  |  9  |  10  fertig!</a:t>
            </a:r>
            <a:endParaRPr sz="1200" b="1" i="1" dirty="0">
              <a:solidFill>
                <a:srgbClr val="A51B2A"/>
              </a:solidFill>
              <a:latin typeface="Calibri"/>
              <a:ea typeface="Calibri"/>
              <a:cs typeface="Calibri"/>
              <a:sym typeface="Calibri"/>
            </a:endParaRPr>
          </a:p>
        </p:txBody>
      </p:sp>
      <p:cxnSp>
        <p:nvCxnSpPr>
          <p:cNvPr id="197" name="Google Shape;197;p36"/>
          <p:cNvCxnSpPr/>
          <p:nvPr/>
        </p:nvCxnSpPr>
        <p:spPr>
          <a:xfrm flipH="1">
            <a:off x="7081500" y="788300"/>
            <a:ext cx="478800" cy="80400"/>
          </a:xfrm>
          <a:prstGeom prst="straightConnector1">
            <a:avLst/>
          </a:prstGeom>
          <a:noFill/>
          <a:ln w="9525" cap="flat" cmpd="sng">
            <a:solidFill>
              <a:srgbClr val="A51B2A"/>
            </a:solidFill>
            <a:prstDash val="solid"/>
            <a:round/>
            <a:headEnd type="none" w="med" len="med"/>
            <a:tailEnd type="triangle" w="med" len="med"/>
          </a:ln>
        </p:spPr>
      </p:cxnSp>
      <p:sp>
        <p:nvSpPr>
          <p:cNvPr id="198" name="Google Shape;198;p36"/>
          <p:cNvSpPr/>
          <p:nvPr/>
        </p:nvSpPr>
        <p:spPr>
          <a:xfrm>
            <a:off x="82575" y="284100"/>
            <a:ext cx="1464300" cy="1231500"/>
          </a:xfrm>
          <a:prstGeom prst="wedgeRectCallout">
            <a:avLst>
              <a:gd name="adj1" fmla="val 31573"/>
              <a:gd name="adj2" fmla="val 60214"/>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36"/>
          <p:cNvSpPr txBox="1"/>
          <p:nvPr/>
        </p:nvSpPr>
        <p:spPr>
          <a:xfrm>
            <a:off x="82575" y="305150"/>
            <a:ext cx="1501500" cy="1223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000" b="1">
                <a:solidFill>
                  <a:schemeClr val="lt1"/>
                </a:solidFill>
                <a:latin typeface="Calibri"/>
                <a:ea typeface="Calibri"/>
                <a:cs typeface="Calibri"/>
                <a:sym typeface="Calibri"/>
              </a:rPr>
              <a:t>Halten Sie sich nicht an Anfang und Ende!</a:t>
            </a:r>
            <a:r>
              <a:rPr lang="de" sz="1000">
                <a:solidFill>
                  <a:schemeClr val="lt1"/>
                </a:solidFill>
                <a:latin typeface="Calibri"/>
                <a:ea typeface="Calibri"/>
                <a:cs typeface="Calibri"/>
                <a:sym typeface="Calibri"/>
              </a:rPr>
              <a:t> </a:t>
            </a:r>
            <a:br>
              <a:rPr lang="de" sz="1000">
                <a:solidFill>
                  <a:schemeClr val="lt1"/>
                </a:solidFill>
                <a:latin typeface="Calibri"/>
                <a:ea typeface="Calibri"/>
                <a:cs typeface="Calibri"/>
                <a:sym typeface="Calibri"/>
              </a:rPr>
            </a:br>
            <a:r>
              <a:rPr lang="de" sz="1000">
                <a:solidFill>
                  <a:schemeClr val="lt1"/>
                </a:solidFill>
                <a:latin typeface="Calibri"/>
                <a:ea typeface="Calibri"/>
                <a:cs typeface="Calibri"/>
                <a:sym typeface="Calibri"/>
              </a:rPr>
              <a:t>Füllen Sie einfach zuerst die Felder Ihrer Wahl aus. Der Rest kommt danach. </a:t>
            </a:r>
            <a:endParaRPr sz="1300">
              <a:latin typeface="Calibri"/>
              <a:ea typeface="Calibri"/>
              <a:cs typeface="Calibri"/>
              <a:sym typeface="Calibri"/>
            </a:endParaRPr>
          </a:p>
        </p:txBody>
      </p:sp>
      <p:sp>
        <p:nvSpPr>
          <p:cNvPr id="201" name="Google Shape;201;p36"/>
          <p:cNvSpPr/>
          <p:nvPr/>
        </p:nvSpPr>
        <p:spPr>
          <a:xfrm>
            <a:off x="8045550" y="1926775"/>
            <a:ext cx="264600" cy="315000"/>
          </a:xfrm>
          <a:prstGeom prst="mathMultiply">
            <a:avLst>
              <a:gd name="adj1" fmla="val 10667"/>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36"/>
          <p:cNvSpPr/>
          <p:nvPr/>
        </p:nvSpPr>
        <p:spPr>
          <a:xfrm>
            <a:off x="8045550" y="3384275"/>
            <a:ext cx="264600" cy="315000"/>
          </a:xfrm>
          <a:prstGeom prst="mathMultiply">
            <a:avLst>
              <a:gd name="adj1" fmla="val 10667"/>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04" name="Google Shape;204;p36"/>
          <p:cNvCxnSpPr/>
          <p:nvPr/>
        </p:nvCxnSpPr>
        <p:spPr>
          <a:xfrm>
            <a:off x="7707050" y="1884175"/>
            <a:ext cx="287400" cy="115800"/>
          </a:xfrm>
          <a:prstGeom prst="straightConnector1">
            <a:avLst/>
          </a:prstGeom>
          <a:noFill/>
          <a:ln w="9525" cap="flat" cmpd="sng">
            <a:solidFill>
              <a:srgbClr val="A51B2A"/>
            </a:solidFill>
            <a:prstDash val="solid"/>
            <a:round/>
            <a:headEnd type="none" w="med" len="med"/>
            <a:tailEnd type="triangle" w="med" len="med"/>
          </a:ln>
        </p:spPr>
      </p:cxnSp>
      <p:sp>
        <p:nvSpPr>
          <p:cNvPr id="205" name="Google Shape;205;p36"/>
          <p:cNvSpPr txBox="1"/>
          <p:nvPr/>
        </p:nvSpPr>
        <p:spPr>
          <a:xfrm rot="-704">
            <a:off x="6701550" y="1403417"/>
            <a:ext cx="1464300" cy="523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de" sz="1100" i="1">
                <a:solidFill>
                  <a:srgbClr val="A51B2A"/>
                </a:solidFill>
                <a:latin typeface="Calibri"/>
                <a:ea typeface="Calibri"/>
                <a:cs typeface="Calibri"/>
                <a:sym typeface="Calibri"/>
              </a:rPr>
              <a:t>Verschieben Sie </a:t>
            </a:r>
            <a:br>
              <a:rPr lang="de" sz="1100" i="1">
                <a:solidFill>
                  <a:srgbClr val="A51B2A"/>
                </a:solidFill>
                <a:latin typeface="Calibri"/>
                <a:ea typeface="Calibri"/>
                <a:cs typeface="Calibri"/>
                <a:sym typeface="Calibri"/>
              </a:rPr>
            </a:br>
            <a:r>
              <a:rPr lang="de" sz="1100" i="1">
                <a:solidFill>
                  <a:srgbClr val="A51B2A"/>
                </a:solidFill>
                <a:latin typeface="Calibri"/>
                <a:ea typeface="Calibri"/>
                <a:cs typeface="Calibri"/>
                <a:sym typeface="Calibri"/>
              </a:rPr>
              <a:t>das X auf der Skala!</a:t>
            </a:r>
            <a:endParaRPr sz="1100" i="1">
              <a:solidFill>
                <a:srgbClr val="A51B2A"/>
              </a:solidFill>
              <a:latin typeface="Calibri"/>
              <a:ea typeface="Calibri"/>
              <a:cs typeface="Calibri"/>
              <a:sym typeface="Calibri"/>
            </a:endParaRPr>
          </a:p>
        </p:txBody>
      </p:sp>
      <p:sp>
        <p:nvSpPr>
          <p:cNvPr id="34" name="Textfeld 33">
            <a:extLst>
              <a:ext uri="{FF2B5EF4-FFF2-40B4-BE49-F238E27FC236}">
                <a16:creationId xmlns:a16="http://schemas.microsoft.com/office/drawing/2014/main" id="{06E4147B-D14C-CB43-1CE1-AE36CE4E853B}"/>
              </a:ext>
            </a:extLst>
          </p:cNvPr>
          <p:cNvSpPr txBox="1"/>
          <p:nvPr/>
        </p:nvSpPr>
        <p:spPr>
          <a:xfrm>
            <a:off x="783025" y="2058260"/>
            <a:ext cx="2834350" cy="868492"/>
          </a:xfrm>
          <a:prstGeom prst="rect">
            <a:avLst/>
          </a:prstGeom>
          <a:noFill/>
        </p:spPr>
        <p:txBody>
          <a:bodyPr wrap="square" rtlCol="0">
            <a:normAutofit/>
          </a:bodyPr>
          <a:lstStyle/>
          <a:p>
            <a:endParaRPr lang="de-DE" dirty="0"/>
          </a:p>
        </p:txBody>
      </p:sp>
      <p:sp>
        <p:nvSpPr>
          <p:cNvPr id="35" name="Textfeld 34">
            <a:extLst>
              <a:ext uri="{FF2B5EF4-FFF2-40B4-BE49-F238E27FC236}">
                <a16:creationId xmlns:a16="http://schemas.microsoft.com/office/drawing/2014/main" id="{30F7E41A-75E8-7674-4C11-E9B5B741AD02}"/>
              </a:ext>
            </a:extLst>
          </p:cNvPr>
          <p:cNvSpPr txBox="1"/>
          <p:nvPr/>
        </p:nvSpPr>
        <p:spPr>
          <a:xfrm>
            <a:off x="751127" y="3514921"/>
            <a:ext cx="2834350" cy="256954"/>
          </a:xfrm>
          <a:prstGeom prst="rect">
            <a:avLst/>
          </a:prstGeom>
          <a:noFill/>
        </p:spPr>
        <p:txBody>
          <a:bodyPr wrap="square" rtlCol="0">
            <a:normAutofit fontScale="92500" lnSpcReduction="20000"/>
          </a:bodyPr>
          <a:lstStyle/>
          <a:p>
            <a:endParaRPr lang="de-DE" dirty="0"/>
          </a:p>
        </p:txBody>
      </p:sp>
      <p:sp>
        <p:nvSpPr>
          <p:cNvPr id="36" name="Textfeld 35">
            <a:extLst>
              <a:ext uri="{FF2B5EF4-FFF2-40B4-BE49-F238E27FC236}">
                <a16:creationId xmlns:a16="http://schemas.microsoft.com/office/drawing/2014/main" id="{7A6F6AB6-33D3-CA96-997E-4BCFDDF7551F}"/>
              </a:ext>
            </a:extLst>
          </p:cNvPr>
          <p:cNvSpPr txBox="1"/>
          <p:nvPr/>
        </p:nvSpPr>
        <p:spPr>
          <a:xfrm>
            <a:off x="751127" y="4408056"/>
            <a:ext cx="2834350" cy="256954"/>
          </a:xfrm>
          <a:prstGeom prst="rect">
            <a:avLst/>
          </a:prstGeom>
          <a:noFill/>
        </p:spPr>
        <p:txBody>
          <a:bodyPr wrap="square" rtlCol="0">
            <a:normAutofit fontScale="92500" lnSpcReduction="20000"/>
          </a:bodyPr>
          <a:lstStyle/>
          <a:p>
            <a:endParaRPr lang="de-DE" dirty="0"/>
          </a:p>
        </p:txBody>
      </p:sp>
      <p:sp>
        <p:nvSpPr>
          <p:cNvPr id="37" name="Textfeld 36">
            <a:extLst>
              <a:ext uri="{FF2B5EF4-FFF2-40B4-BE49-F238E27FC236}">
                <a16:creationId xmlns:a16="http://schemas.microsoft.com/office/drawing/2014/main" id="{2F5522AA-2950-6E7A-7314-C2916DB177F9}"/>
              </a:ext>
            </a:extLst>
          </p:cNvPr>
          <p:cNvSpPr txBox="1"/>
          <p:nvPr/>
        </p:nvSpPr>
        <p:spPr>
          <a:xfrm>
            <a:off x="2167765" y="718700"/>
            <a:ext cx="4846869" cy="400200"/>
          </a:xfrm>
          <a:prstGeom prst="rect">
            <a:avLst/>
          </a:prstGeom>
          <a:noFill/>
        </p:spPr>
        <p:txBody>
          <a:bodyPr wrap="square" rtlCol="0">
            <a:normAutofit/>
          </a:bodyPr>
          <a:lstStyle/>
          <a:p>
            <a:endParaRPr lang="de-DE"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04"/>
        <p:cNvGrpSpPr/>
        <p:nvPr/>
      </p:nvGrpSpPr>
      <p:grpSpPr>
        <a:xfrm>
          <a:off x="0" y="0"/>
          <a:ext cx="0" cy="0"/>
          <a:chOff x="0" y="0"/>
          <a:chExt cx="0" cy="0"/>
        </a:xfrm>
      </p:grpSpPr>
      <p:sp>
        <p:nvSpPr>
          <p:cNvPr id="805" name="Google Shape;805;p54"/>
          <p:cNvSpPr/>
          <p:nvPr/>
        </p:nvSpPr>
        <p:spPr>
          <a:xfrm>
            <a:off x="360000" y="1152275"/>
            <a:ext cx="8462400" cy="1942500"/>
          </a:xfrm>
          <a:prstGeom prst="roundRect">
            <a:avLst>
              <a:gd name="adj" fmla="val 1504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06" name="Google Shape;806;p54"/>
          <p:cNvCxnSpPr/>
          <p:nvPr/>
        </p:nvCxnSpPr>
        <p:spPr>
          <a:xfrm rot="10800000" flipH="1">
            <a:off x="360000" y="2109125"/>
            <a:ext cx="8409600" cy="7800"/>
          </a:xfrm>
          <a:prstGeom prst="straightConnector1">
            <a:avLst/>
          </a:prstGeom>
          <a:noFill/>
          <a:ln w="28575" cap="flat" cmpd="sng">
            <a:solidFill>
              <a:srgbClr val="A51B2A"/>
            </a:solidFill>
            <a:prstDash val="solid"/>
            <a:round/>
            <a:headEnd type="none" w="med" len="med"/>
            <a:tailEnd type="stealth" w="med" len="med"/>
          </a:ln>
        </p:spPr>
      </p:cxnSp>
      <p:sp>
        <p:nvSpPr>
          <p:cNvPr id="807" name="Google Shape;807;p54"/>
          <p:cNvSpPr txBox="1"/>
          <p:nvPr/>
        </p:nvSpPr>
        <p:spPr>
          <a:xfrm>
            <a:off x="446400" y="1749800"/>
            <a:ext cx="8251200" cy="397001"/>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200" dirty="0">
                <a:solidFill>
                  <a:schemeClr val="dk1"/>
                </a:solidFill>
                <a:latin typeface="Calibri"/>
                <a:ea typeface="Calibri"/>
                <a:cs typeface="Calibri"/>
                <a:sym typeface="Calibri"/>
              </a:rPr>
              <a:t>einzelne interessierte Personen	Team 	 komplettes Kollegium	Schulgemeinschaft	öffentlich</a:t>
            </a:r>
            <a:endParaRPr sz="1500" dirty="0">
              <a:latin typeface="Calibri"/>
              <a:ea typeface="Calibri"/>
              <a:cs typeface="Calibri"/>
              <a:sym typeface="Calibri"/>
            </a:endParaRPr>
          </a:p>
        </p:txBody>
      </p:sp>
      <p:sp>
        <p:nvSpPr>
          <p:cNvPr id="808" name="Google Shape;808;p54"/>
          <p:cNvSpPr txBox="1"/>
          <p:nvPr/>
        </p:nvSpPr>
        <p:spPr>
          <a:xfrm>
            <a:off x="446400" y="1228100"/>
            <a:ext cx="3000000" cy="3693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200" b="1">
                <a:solidFill>
                  <a:srgbClr val="505050"/>
                </a:solidFill>
              </a:rPr>
              <a:t>Kreis der teilnehmenden</a:t>
            </a:r>
            <a:r>
              <a:rPr lang="de" sz="1200">
                <a:solidFill>
                  <a:srgbClr val="212121"/>
                </a:solidFill>
              </a:rPr>
              <a:t> </a:t>
            </a:r>
            <a:r>
              <a:rPr lang="de" sz="1200" b="1">
                <a:solidFill>
                  <a:srgbClr val="212121"/>
                </a:solidFill>
              </a:rPr>
              <a:t>Personen</a:t>
            </a:r>
            <a:endParaRPr sz="1500">
              <a:solidFill>
                <a:srgbClr val="212121"/>
              </a:solidFill>
            </a:endParaRPr>
          </a:p>
        </p:txBody>
      </p:sp>
      <p:sp>
        <p:nvSpPr>
          <p:cNvPr id="809" name="Google Shape;809;p54"/>
          <p:cNvSpPr txBox="1"/>
          <p:nvPr/>
        </p:nvSpPr>
        <p:spPr>
          <a:xfrm>
            <a:off x="446400" y="2387100"/>
            <a:ext cx="3000000" cy="3693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200" b="1" dirty="0">
                <a:solidFill>
                  <a:srgbClr val="505050"/>
                </a:solidFill>
                <a:latin typeface="Calibri"/>
                <a:ea typeface="Calibri"/>
                <a:cs typeface="Calibri"/>
                <a:sym typeface="Calibri"/>
              </a:rPr>
              <a:t>Definieren Sie den Kreis genauer: </a:t>
            </a:r>
            <a:endParaRPr b="1" dirty="0">
              <a:solidFill>
                <a:srgbClr val="505050"/>
              </a:solidFill>
            </a:endParaRPr>
          </a:p>
        </p:txBody>
      </p:sp>
      <p:cxnSp>
        <p:nvCxnSpPr>
          <p:cNvPr id="810" name="Google Shape;810;p54"/>
          <p:cNvCxnSpPr/>
          <p:nvPr/>
        </p:nvCxnSpPr>
        <p:spPr>
          <a:xfrm>
            <a:off x="2886250" y="2756400"/>
            <a:ext cx="5688900" cy="0"/>
          </a:xfrm>
          <a:prstGeom prst="straightConnector1">
            <a:avLst/>
          </a:prstGeom>
          <a:noFill/>
          <a:ln w="28575" cap="flat" cmpd="sng">
            <a:solidFill>
              <a:schemeClr val="lt1"/>
            </a:solidFill>
            <a:prstDash val="solid"/>
            <a:round/>
            <a:headEnd type="none" w="med" len="med"/>
            <a:tailEnd type="none" w="med" len="med"/>
          </a:ln>
        </p:spPr>
      </p:cxnSp>
      <p:sp>
        <p:nvSpPr>
          <p:cNvPr id="812" name="Google Shape;812;p54"/>
          <p:cNvSpPr/>
          <p:nvPr/>
        </p:nvSpPr>
        <p:spPr>
          <a:xfrm>
            <a:off x="446400" y="3219075"/>
            <a:ext cx="2547000" cy="1748700"/>
          </a:xfrm>
          <a:prstGeom prst="roundRect">
            <a:avLst>
              <a:gd name="adj" fmla="val 1504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13" name="Google Shape;813;p54"/>
          <p:cNvGrpSpPr/>
          <p:nvPr/>
        </p:nvGrpSpPr>
        <p:grpSpPr>
          <a:xfrm>
            <a:off x="548975" y="3219079"/>
            <a:ext cx="437884" cy="437884"/>
            <a:chOff x="2151775" y="3229389"/>
            <a:chExt cx="462000" cy="462000"/>
          </a:xfrm>
        </p:grpSpPr>
        <p:sp>
          <p:nvSpPr>
            <p:cNvPr id="814" name="Google Shape;814;p54"/>
            <p:cNvSpPr/>
            <p:nvPr/>
          </p:nvSpPr>
          <p:spPr>
            <a:xfrm rot="8100000">
              <a:off x="2218797" y="3297684"/>
              <a:ext cx="327956" cy="325411"/>
            </a:xfrm>
            <a:prstGeom prst="teardrop">
              <a:avLst>
                <a:gd name="adj" fmla="val 123209"/>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54"/>
            <p:cNvSpPr/>
            <p:nvPr/>
          </p:nvSpPr>
          <p:spPr>
            <a:xfrm>
              <a:off x="2329244" y="3406969"/>
              <a:ext cx="106800" cy="1068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16" name="Google Shape;816;p54"/>
          <p:cNvSpPr/>
          <p:nvPr/>
        </p:nvSpPr>
        <p:spPr>
          <a:xfrm>
            <a:off x="3291295" y="3219075"/>
            <a:ext cx="2547000" cy="1748700"/>
          </a:xfrm>
          <a:prstGeom prst="roundRect">
            <a:avLst>
              <a:gd name="adj" fmla="val 1504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17" name="Google Shape;817;p54"/>
          <p:cNvGrpSpPr/>
          <p:nvPr/>
        </p:nvGrpSpPr>
        <p:grpSpPr>
          <a:xfrm>
            <a:off x="3434848" y="3311000"/>
            <a:ext cx="369300" cy="369300"/>
            <a:chOff x="4756648" y="3286950"/>
            <a:chExt cx="369300" cy="369300"/>
          </a:xfrm>
        </p:grpSpPr>
        <p:sp>
          <p:nvSpPr>
            <p:cNvPr id="818" name="Google Shape;818;p54"/>
            <p:cNvSpPr/>
            <p:nvPr/>
          </p:nvSpPr>
          <p:spPr>
            <a:xfrm>
              <a:off x="4756648" y="3286950"/>
              <a:ext cx="369300" cy="369300"/>
            </a:xfrm>
            <a:prstGeom prst="ellipse">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19" name="Google Shape;819;p54"/>
            <p:cNvCxnSpPr/>
            <p:nvPr/>
          </p:nvCxnSpPr>
          <p:spPr>
            <a:xfrm flipH="1">
              <a:off x="4938505" y="3341025"/>
              <a:ext cx="5700" cy="122400"/>
            </a:xfrm>
            <a:prstGeom prst="straightConnector1">
              <a:avLst/>
            </a:prstGeom>
            <a:noFill/>
            <a:ln w="28575" cap="flat" cmpd="sng">
              <a:solidFill>
                <a:schemeClr val="lt1"/>
              </a:solidFill>
              <a:prstDash val="solid"/>
              <a:round/>
              <a:headEnd type="none" w="med" len="med"/>
              <a:tailEnd type="none" w="med" len="med"/>
            </a:ln>
          </p:spPr>
        </p:cxnSp>
        <p:cxnSp>
          <p:nvCxnSpPr>
            <p:cNvPr id="820" name="Google Shape;820;p54"/>
            <p:cNvCxnSpPr/>
            <p:nvPr/>
          </p:nvCxnSpPr>
          <p:spPr>
            <a:xfrm flipH="1">
              <a:off x="4936772" y="3417848"/>
              <a:ext cx="89100" cy="60300"/>
            </a:xfrm>
            <a:prstGeom prst="straightConnector1">
              <a:avLst/>
            </a:prstGeom>
            <a:noFill/>
            <a:ln w="19050" cap="flat" cmpd="sng">
              <a:solidFill>
                <a:schemeClr val="lt1"/>
              </a:solidFill>
              <a:prstDash val="solid"/>
              <a:round/>
              <a:headEnd type="none" w="med" len="med"/>
              <a:tailEnd type="none" w="med" len="med"/>
            </a:ln>
          </p:spPr>
        </p:cxnSp>
        <p:sp>
          <p:nvSpPr>
            <p:cNvPr id="821" name="Google Shape;821;p54"/>
            <p:cNvSpPr/>
            <p:nvPr/>
          </p:nvSpPr>
          <p:spPr>
            <a:xfrm>
              <a:off x="4912507" y="3442809"/>
              <a:ext cx="57600" cy="576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22" name="Google Shape;822;p54"/>
          <p:cNvSpPr txBox="1"/>
          <p:nvPr/>
        </p:nvSpPr>
        <p:spPr>
          <a:xfrm>
            <a:off x="920050" y="3219075"/>
            <a:ext cx="1890600" cy="548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100">
                <a:solidFill>
                  <a:schemeClr val="dk1"/>
                </a:solidFill>
                <a:latin typeface="Calibri"/>
                <a:ea typeface="Calibri"/>
                <a:cs typeface="Calibri"/>
                <a:sym typeface="Calibri"/>
              </a:rPr>
              <a:t>Der </a:t>
            </a:r>
            <a:r>
              <a:rPr lang="de" sz="1100" b="1">
                <a:solidFill>
                  <a:schemeClr val="dk1"/>
                </a:solidFill>
                <a:latin typeface="Calibri"/>
                <a:ea typeface="Calibri"/>
                <a:cs typeface="Calibri"/>
                <a:sym typeface="Calibri"/>
              </a:rPr>
              <a:t>Ort</a:t>
            </a:r>
            <a:r>
              <a:rPr lang="de" sz="1100">
                <a:solidFill>
                  <a:schemeClr val="dk1"/>
                </a:solidFill>
                <a:latin typeface="Calibri"/>
                <a:ea typeface="Calibri"/>
                <a:cs typeface="Calibri"/>
                <a:sym typeface="Calibri"/>
              </a:rPr>
              <a:t>, an dem Ihr Vorhaben stattfinden soll:</a:t>
            </a:r>
            <a:endParaRPr>
              <a:latin typeface="Calibri"/>
              <a:ea typeface="Calibri"/>
              <a:cs typeface="Calibri"/>
              <a:sym typeface="Calibri"/>
            </a:endParaRPr>
          </a:p>
        </p:txBody>
      </p:sp>
      <p:sp>
        <p:nvSpPr>
          <p:cNvPr id="823" name="Google Shape;823;p54"/>
          <p:cNvSpPr txBox="1"/>
          <p:nvPr/>
        </p:nvSpPr>
        <p:spPr>
          <a:xfrm>
            <a:off x="3804150" y="3219075"/>
            <a:ext cx="1890600" cy="548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100">
                <a:solidFill>
                  <a:schemeClr val="dk1"/>
                </a:solidFill>
                <a:latin typeface="Calibri"/>
                <a:ea typeface="Calibri"/>
                <a:cs typeface="Calibri"/>
                <a:sym typeface="Calibri"/>
              </a:rPr>
              <a:t>Die </a:t>
            </a:r>
            <a:r>
              <a:rPr lang="de" sz="1100" b="1">
                <a:solidFill>
                  <a:schemeClr val="dk1"/>
                </a:solidFill>
                <a:latin typeface="Calibri"/>
                <a:ea typeface="Calibri"/>
                <a:cs typeface="Calibri"/>
                <a:sym typeface="Calibri"/>
              </a:rPr>
              <a:t>Zeit</a:t>
            </a:r>
            <a:r>
              <a:rPr lang="de" sz="1100">
                <a:solidFill>
                  <a:schemeClr val="dk1"/>
                </a:solidFill>
                <a:latin typeface="Calibri"/>
                <a:ea typeface="Calibri"/>
                <a:cs typeface="Calibri"/>
                <a:sym typeface="Calibri"/>
              </a:rPr>
              <a:t>, zu der Ihr Vorhaben stattfinden soll:</a:t>
            </a:r>
            <a:endParaRPr>
              <a:latin typeface="Calibri"/>
              <a:ea typeface="Calibri"/>
              <a:cs typeface="Calibri"/>
              <a:sym typeface="Calibri"/>
            </a:endParaRPr>
          </a:p>
        </p:txBody>
      </p:sp>
      <p:sp>
        <p:nvSpPr>
          <p:cNvPr id="826" name="Google Shape;826;p54"/>
          <p:cNvSpPr/>
          <p:nvPr/>
        </p:nvSpPr>
        <p:spPr>
          <a:xfrm>
            <a:off x="5988500" y="3264925"/>
            <a:ext cx="2843700" cy="1383000"/>
          </a:xfrm>
          <a:prstGeom prst="wedgeRectCallout">
            <a:avLst>
              <a:gd name="adj1" fmla="val 38761"/>
              <a:gd name="adj2" fmla="val 68836"/>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54"/>
          <p:cNvSpPr txBox="1"/>
          <p:nvPr/>
        </p:nvSpPr>
        <p:spPr>
          <a:xfrm>
            <a:off x="5988500" y="3229325"/>
            <a:ext cx="2843700" cy="15222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Clr>
                <a:schemeClr val="dk1"/>
              </a:buClr>
              <a:buSzPts val="1100"/>
              <a:buFont typeface="Arial"/>
              <a:buNone/>
            </a:pPr>
            <a:r>
              <a:rPr lang="de" sz="1100">
                <a:solidFill>
                  <a:schemeClr val="lt1"/>
                </a:solidFill>
                <a:latin typeface="Calibri"/>
                <a:ea typeface="Calibri"/>
                <a:cs typeface="Calibri"/>
                <a:sym typeface="Calibri"/>
              </a:rPr>
              <a:t>Die übergreifenden Überlegungen zur Ausgangssituation, Konkretisierung des Themas, Abwägungen und Verbindungen etc. finden Sie im allgemeinen Teil des Canvases. Sie können bei Bedarf den allgemeinen Teil für jede Methode neu ausfüllen.</a:t>
            </a:r>
            <a:endParaRPr sz="1100">
              <a:solidFill>
                <a:schemeClr val="lt1"/>
              </a:solidFill>
              <a:latin typeface="Calibri"/>
              <a:ea typeface="Calibri"/>
              <a:cs typeface="Calibri"/>
              <a:sym typeface="Calibri"/>
            </a:endParaRPr>
          </a:p>
          <a:p>
            <a:pPr marL="0" lvl="0" indent="0" algn="l" rtl="0">
              <a:lnSpc>
                <a:spcPct val="115000"/>
              </a:lnSpc>
              <a:spcBef>
                <a:spcPts val="0"/>
              </a:spcBef>
              <a:spcAft>
                <a:spcPts val="0"/>
              </a:spcAft>
              <a:buNone/>
            </a:pPr>
            <a:endParaRPr sz="1100" b="1">
              <a:solidFill>
                <a:schemeClr val="lt1"/>
              </a:solidFill>
              <a:latin typeface="Calibri"/>
              <a:ea typeface="Calibri"/>
              <a:cs typeface="Calibri"/>
              <a:sym typeface="Calibri"/>
            </a:endParaRPr>
          </a:p>
        </p:txBody>
      </p:sp>
      <p:sp>
        <p:nvSpPr>
          <p:cNvPr id="828" name="Google Shape;828;p54"/>
          <p:cNvSpPr/>
          <p:nvPr/>
        </p:nvSpPr>
        <p:spPr>
          <a:xfrm>
            <a:off x="360000" y="379075"/>
            <a:ext cx="572700" cy="572700"/>
          </a:xfrm>
          <a:prstGeom prst="ellipse">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54"/>
          <p:cNvSpPr txBox="1">
            <a:spLocks noGrp="1"/>
          </p:cNvSpPr>
          <p:nvPr>
            <p:ph type="title"/>
          </p:nvPr>
        </p:nvSpPr>
        <p:spPr>
          <a:xfrm>
            <a:off x="986850" y="193222"/>
            <a:ext cx="7797300" cy="572700"/>
          </a:xfrm>
          <a:prstGeom prst="rect">
            <a:avLst/>
          </a:prstGeom>
        </p:spPr>
        <p:txBody>
          <a:bodyPr spcFirstLastPara="1" wrap="square" lIns="91425" tIns="91425" rIns="91425" bIns="91425" anchor="t" anchorCtr="0">
            <a:normAutofit fontScale="90000"/>
          </a:bodyPr>
          <a:lstStyle/>
          <a:p>
            <a:pPr marL="0" lvl="0" indent="0" algn="l" rtl="0">
              <a:lnSpc>
                <a:spcPct val="115000"/>
              </a:lnSpc>
              <a:spcBef>
                <a:spcPts val="1400"/>
              </a:spcBef>
              <a:spcAft>
                <a:spcPts val="0"/>
              </a:spcAft>
              <a:buClr>
                <a:schemeClr val="dk1"/>
              </a:buClr>
              <a:buSzPts val="1100"/>
              <a:buFont typeface="Arial"/>
              <a:buNone/>
            </a:pPr>
            <a:r>
              <a:rPr lang="de" sz="2500" dirty="0"/>
              <a:t>Offene Sprechstunde</a:t>
            </a:r>
            <a:endParaRPr sz="2500" dirty="0">
              <a:solidFill>
                <a:srgbClr val="A51B2A"/>
              </a:solidFill>
            </a:endParaRPr>
          </a:p>
        </p:txBody>
      </p:sp>
      <p:sp>
        <p:nvSpPr>
          <p:cNvPr id="831" name="Google Shape;831;p54"/>
          <p:cNvSpPr/>
          <p:nvPr/>
        </p:nvSpPr>
        <p:spPr>
          <a:xfrm>
            <a:off x="8365200" y="1270700"/>
            <a:ext cx="264600" cy="315000"/>
          </a:xfrm>
          <a:prstGeom prst="mathMultiply">
            <a:avLst>
              <a:gd name="adj1" fmla="val 10667"/>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54"/>
          <p:cNvSpPr txBox="1"/>
          <p:nvPr/>
        </p:nvSpPr>
        <p:spPr>
          <a:xfrm>
            <a:off x="7922850" y="350525"/>
            <a:ext cx="1149300" cy="6927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de" sz="1100" i="1">
                <a:solidFill>
                  <a:srgbClr val="A51B2A"/>
                </a:solidFill>
                <a:latin typeface="Calibri"/>
                <a:ea typeface="Calibri"/>
                <a:cs typeface="Calibri"/>
                <a:sym typeface="Calibri"/>
              </a:rPr>
              <a:t>Verschieben Sie</a:t>
            </a:r>
            <a:br>
              <a:rPr lang="de" sz="1100" i="1">
                <a:solidFill>
                  <a:srgbClr val="A51B2A"/>
                </a:solidFill>
                <a:latin typeface="Calibri"/>
                <a:ea typeface="Calibri"/>
                <a:cs typeface="Calibri"/>
                <a:sym typeface="Calibri"/>
              </a:rPr>
            </a:br>
            <a:r>
              <a:rPr lang="de" sz="1100" i="1">
                <a:solidFill>
                  <a:srgbClr val="A51B2A"/>
                </a:solidFill>
                <a:latin typeface="Calibri"/>
                <a:ea typeface="Calibri"/>
                <a:cs typeface="Calibri"/>
                <a:sym typeface="Calibri"/>
              </a:rPr>
              <a:t>das X auf der Skala!</a:t>
            </a:r>
            <a:endParaRPr sz="1100" i="1">
              <a:solidFill>
                <a:srgbClr val="A51B2A"/>
              </a:solidFill>
              <a:latin typeface="Calibri"/>
              <a:ea typeface="Calibri"/>
              <a:cs typeface="Calibri"/>
              <a:sym typeface="Calibri"/>
            </a:endParaRPr>
          </a:p>
        </p:txBody>
      </p:sp>
      <p:cxnSp>
        <p:nvCxnSpPr>
          <p:cNvPr id="833" name="Google Shape;833;p54"/>
          <p:cNvCxnSpPr/>
          <p:nvPr/>
        </p:nvCxnSpPr>
        <p:spPr>
          <a:xfrm>
            <a:off x="8486400" y="965225"/>
            <a:ext cx="22200" cy="276300"/>
          </a:xfrm>
          <a:prstGeom prst="straightConnector1">
            <a:avLst/>
          </a:prstGeom>
          <a:noFill/>
          <a:ln w="9525" cap="flat" cmpd="sng">
            <a:solidFill>
              <a:srgbClr val="A51B2A"/>
            </a:solidFill>
            <a:prstDash val="solid"/>
            <a:round/>
            <a:headEnd type="none" w="med" len="med"/>
            <a:tailEnd type="triangle" w="med" len="med"/>
          </a:ln>
        </p:spPr>
      </p:cxnSp>
      <p:sp>
        <p:nvSpPr>
          <p:cNvPr id="31" name="Textfeld 30">
            <a:extLst>
              <a:ext uri="{FF2B5EF4-FFF2-40B4-BE49-F238E27FC236}">
                <a16:creationId xmlns:a16="http://schemas.microsoft.com/office/drawing/2014/main" id="{3213D495-3F23-4690-C67F-CF63AC541C77}"/>
              </a:ext>
            </a:extLst>
          </p:cNvPr>
          <p:cNvSpPr txBox="1"/>
          <p:nvPr/>
        </p:nvSpPr>
        <p:spPr>
          <a:xfrm>
            <a:off x="2912294" y="2476251"/>
            <a:ext cx="5662855" cy="305109"/>
          </a:xfrm>
          <a:prstGeom prst="rect">
            <a:avLst/>
          </a:prstGeom>
          <a:noFill/>
        </p:spPr>
        <p:txBody>
          <a:bodyPr wrap="square" rtlCol="0">
            <a:normAutofit/>
          </a:bodyPr>
          <a:lstStyle/>
          <a:p>
            <a:endParaRPr lang="de-DE" dirty="0"/>
          </a:p>
        </p:txBody>
      </p:sp>
      <p:sp>
        <p:nvSpPr>
          <p:cNvPr id="32" name="Textfeld 31">
            <a:extLst>
              <a:ext uri="{FF2B5EF4-FFF2-40B4-BE49-F238E27FC236}">
                <a16:creationId xmlns:a16="http://schemas.microsoft.com/office/drawing/2014/main" id="{12986B05-1BB2-FE71-0D68-02D1586859CC}"/>
              </a:ext>
            </a:extLst>
          </p:cNvPr>
          <p:cNvSpPr txBox="1"/>
          <p:nvPr/>
        </p:nvSpPr>
        <p:spPr>
          <a:xfrm>
            <a:off x="519969" y="3805321"/>
            <a:ext cx="2392325" cy="974829"/>
          </a:xfrm>
          <a:prstGeom prst="rect">
            <a:avLst/>
          </a:prstGeom>
          <a:noFill/>
        </p:spPr>
        <p:txBody>
          <a:bodyPr wrap="square" rtlCol="0">
            <a:normAutofit/>
          </a:bodyPr>
          <a:lstStyle/>
          <a:p>
            <a:endParaRPr lang="de-DE" dirty="0"/>
          </a:p>
        </p:txBody>
      </p:sp>
      <p:sp>
        <p:nvSpPr>
          <p:cNvPr id="33" name="Textfeld 32">
            <a:extLst>
              <a:ext uri="{FF2B5EF4-FFF2-40B4-BE49-F238E27FC236}">
                <a16:creationId xmlns:a16="http://schemas.microsoft.com/office/drawing/2014/main" id="{3FE8747D-532C-DE3B-A368-39F5DAB00E3C}"/>
              </a:ext>
            </a:extLst>
          </p:cNvPr>
          <p:cNvSpPr txBox="1"/>
          <p:nvPr/>
        </p:nvSpPr>
        <p:spPr>
          <a:xfrm>
            <a:off x="3380127" y="3815954"/>
            <a:ext cx="2392325" cy="974829"/>
          </a:xfrm>
          <a:prstGeom prst="rect">
            <a:avLst/>
          </a:prstGeom>
          <a:noFill/>
        </p:spPr>
        <p:txBody>
          <a:bodyPr wrap="square" rtlCol="0">
            <a:normAutofit/>
          </a:bodyPr>
          <a:lstStyle/>
          <a:p>
            <a:endParaRPr lang="de-DE"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37"/>
        <p:cNvGrpSpPr/>
        <p:nvPr/>
      </p:nvGrpSpPr>
      <p:grpSpPr>
        <a:xfrm>
          <a:off x="0" y="0"/>
          <a:ext cx="0" cy="0"/>
          <a:chOff x="0" y="0"/>
          <a:chExt cx="0" cy="0"/>
        </a:xfrm>
      </p:grpSpPr>
      <p:sp>
        <p:nvSpPr>
          <p:cNvPr id="838" name="Google Shape;838;p55"/>
          <p:cNvSpPr/>
          <p:nvPr/>
        </p:nvSpPr>
        <p:spPr>
          <a:xfrm>
            <a:off x="340800" y="247650"/>
            <a:ext cx="8462400" cy="4648200"/>
          </a:xfrm>
          <a:prstGeom prst="roundRect">
            <a:avLst>
              <a:gd name="adj" fmla="val 10467"/>
            </a:avLst>
          </a:prstGeom>
          <a:solidFill>
            <a:schemeClr val="lt2"/>
          </a:solid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None/>
            </a:pPr>
            <a:endParaRPr sz="1000">
              <a:solidFill>
                <a:srgbClr val="212121"/>
              </a:solidFill>
              <a:latin typeface="Calibri"/>
              <a:ea typeface="Calibri"/>
              <a:cs typeface="Calibri"/>
              <a:sym typeface="Calibri"/>
            </a:endParaRPr>
          </a:p>
        </p:txBody>
      </p:sp>
      <p:sp>
        <p:nvSpPr>
          <p:cNvPr id="839" name="Google Shape;839;p55"/>
          <p:cNvSpPr txBox="1"/>
          <p:nvPr/>
        </p:nvSpPr>
        <p:spPr>
          <a:xfrm>
            <a:off x="995425" y="428800"/>
            <a:ext cx="5148300" cy="548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100" b="1">
                <a:solidFill>
                  <a:srgbClr val="505050"/>
                </a:solidFill>
                <a:latin typeface="Calibri"/>
                <a:ea typeface="Calibri"/>
                <a:cs typeface="Calibri"/>
                <a:sym typeface="Calibri"/>
              </a:rPr>
              <a:t>Prüfen und konkretisieren Sie anhand der folgenden Checkliste, </a:t>
            </a:r>
            <a:br>
              <a:rPr lang="de" sz="1100" b="1">
                <a:solidFill>
                  <a:srgbClr val="505050"/>
                </a:solidFill>
                <a:latin typeface="Calibri"/>
                <a:ea typeface="Calibri"/>
                <a:cs typeface="Calibri"/>
                <a:sym typeface="Calibri"/>
              </a:rPr>
            </a:br>
            <a:r>
              <a:rPr lang="de" sz="1100" b="1">
                <a:solidFill>
                  <a:srgbClr val="505050"/>
                </a:solidFill>
                <a:latin typeface="Calibri"/>
                <a:ea typeface="Calibri"/>
                <a:cs typeface="Calibri"/>
                <a:sym typeface="Calibri"/>
              </a:rPr>
              <a:t>ob das Format der Sprechstunde sich gut für Ihr angedachtes Thema eignet.</a:t>
            </a:r>
            <a:endParaRPr b="1">
              <a:solidFill>
                <a:srgbClr val="505050"/>
              </a:solidFill>
              <a:latin typeface="Calibri"/>
              <a:ea typeface="Calibri"/>
              <a:cs typeface="Calibri"/>
              <a:sym typeface="Calibri"/>
            </a:endParaRPr>
          </a:p>
        </p:txBody>
      </p:sp>
      <p:sp>
        <p:nvSpPr>
          <p:cNvPr id="840" name="Google Shape;840;p55"/>
          <p:cNvSpPr/>
          <p:nvPr/>
        </p:nvSpPr>
        <p:spPr>
          <a:xfrm>
            <a:off x="686625" y="1404275"/>
            <a:ext cx="181200" cy="181200"/>
          </a:xfrm>
          <a:prstGeom prst="roundRect">
            <a:avLst>
              <a:gd name="adj" fmla="val 16667"/>
            </a:avLst>
          </a:prstGeom>
          <a:solidFill>
            <a:srgbClr val="C4C4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55"/>
          <p:cNvSpPr txBox="1"/>
          <p:nvPr/>
        </p:nvSpPr>
        <p:spPr>
          <a:xfrm>
            <a:off x="867825" y="1261727"/>
            <a:ext cx="4645800" cy="338700"/>
          </a:xfrm>
          <a:prstGeom prst="rect">
            <a:avLst/>
          </a:prstGeom>
          <a:noFill/>
          <a:ln>
            <a:noFill/>
          </a:ln>
        </p:spPr>
        <p:txBody>
          <a:bodyPr spcFirstLastPara="1" wrap="square" lIns="91425" tIns="91425" rIns="91425" bIns="91425" anchor="t" anchorCtr="0">
            <a:spAutoFit/>
          </a:bodyPr>
          <a:lstStyle/>
          <a:p>
            <a:pPr marL="0" lvl="0" indent="0" algn="l" rtl="0">
              <a:lnSpc>
                <a:spcPct val="150000"/>
              </a:lnSpc>
              <a:spcBef>
                <a:spcPts val="0"/>
              </a:spcBef>
              <a:spcAft>
                <a:spcPts val="0"/>
              </a:spcAft>
              <a:buNone/>
            </a:pPr>
            <a:r>
              <a:rPr lang="de" sz="1000" dirty="0">
                <a:solidFill>
                  <a:srgbClr val="212121"/>
                </a:solidFill>
                <a:latin typeface="Calibri"/>
                <a:ea typeface="Calibri"/>
                <a:cs typeface="Calibri"/>
                <a:sym typeface="Calibri"/>
              </a:rPr>
              <a:t>Wird das Thema die Schule auf längere Sicht beschäftigen? </a:t>
            </a:r>
            <a:endParaRPr sz="1300" dirty="0">
              <a:solidFill>
                <a:srgbClr val="212121"/>
              </a:solidFill>
              <a:latin typeface="Calibri"/>
              <a:ea typeface="Calibri"/>
              <a:cs typeface="Calibri"/>
              <a:sym typeface="Calibri"/>
            </a:endParaRPr>
          </a:p>
        </p:txBody>
      </p:sp>
      <p:sp>
        <p:nvSpPr>
          <p:cNvPr id="842" name="Google Shape;842;p55"/>
          <p:cNvSpPr txBox="1"/>
          <p:nvPr/>
        </p:nvSpPr>
        <p:spPr>
          <a:xfrm>
            <a:off x="582500" y="1521677"/>
            <a:ext cx="3000000" cy="338700"/>
          </a:xfrm>
          <a:prstGeom prst="rect">
            <a:avLst/>
          </a:prstGeom>
          <a:noFill/>
          <a:ln>
            <a:noFill/>
          </a:ln>
        </p:spPr>
        <p:txBody>
          <a:bodyPr spcFirstLastPara="1" wrap="square" lIns="91425" tIns="91425" rIns="91425" bIns="91425" anchor="t" anchorCtr="0">
            <a:spAutoFit/>
          </a:bodyPr>
          <a:lstStyle/>
          <a:p>
            <a:pPr marL="0" lvl="0" indent="0" algn="l" rtl="0">
              <a:lnSpc>
                <a:spcPct val="150000"/>
              </a:lnSpc>
              <a:spcBef>
                <a:spcPts val="0"/>
              </a:spcBef>
              <a:spcAft>
                <a:spcPts val="0"/>
              </a:spcAft>
              <a:buNone/>
            </a:pPr>
            <a:r>
              <a:rPr lang="de" sz="1000">
                <a:solidFill>
                  <a:srgbClr val="212121"/>
                </a:solidFill>
                <a:latin typeface="Calibri"/>
                <a:ea typeface="Calibri"/>
                <a:cs typeface="Calibri"/>
                <a:sym typeface="Calibri"/>
              </a:rPr>
              <a:t>Wie lange?</a:t>
            </a:r>
            <a:endParaRPr>
              <a:solidFill>
                <a:srgbClr val="212121"/>
              </a:solidFill>
            </a:endParaRPr>
          </a:p>
        </p:txBody>
      </p:sp>
      <p:cxnSp>
        <p:nvCxnSpPr>
          <p:cNvPr id="843" name="Google Shape;843;p55"/>
          <p:cNvCxnSpPr/>
          <p:nvPr/>
        </p:nvCxnSpPr>
        <p:spPr>
          <a:xfrm>
            <a:off x="686625" y="2126400"/>
            <a:ext cx="3299100" cy="0"/>
          </a:xfrm>
          <a:prstGeom prst="straightConnector1">
            <a:avLst/>
          </a:prstGeom>
          <a:noFill/>
          <a:ln w="28575" cap="flat" cmpd="sng">
            <a:solidFill>
              <a:srgbClr val="FCF7F7"/>
            </a:solidFill>
            <a:prstDash val="solid"/>
            <a:round/>
            <a:headEnd type="none" w="med" len="med"/>
            <a:tailEnd type="none" w="med" len="med"/>
          </a:ln>
        </p:spPr>
      </p:cxnSp>
      <p:sp>
        <p:nvSpPr>
          <p:cNvPr id="844" name="Google Shape;844;p55"/>
          <p:cNvSpPr txBox="1"/>
          <p:nvPr/>
        </p:nvSpPr>
        <p:spPr>
          <a:xfrm>
            <a:off x="582500" y="2369975"/>
            <a:ext cx="3393600" cy="515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000">
                <a:solidFill>
                  <a:srgbClr val="212121"/>
                </a:solidFill>
                <a:latin typeface="Calibri"/>
                <a:ea typeface="Calibri"/>
                <a:cs typeface="Calibri"/>
                <a:sym typeface="Calibri"/>
              </a:rPr>
              <a:t>Wie groß ist die Anzahl von Menschen, bei denen ein Beratungsbedarf vorhanden oder zu erwarten ist?</a:t>
            </a:r>
            <a:endParaRPr sz="1300">
              <a:solidFill>
                <a:srgbClr val="212121"/>
              </a:solidFill>
              <a:latin typeface="Calibri"/>
              <a:ea typeface="Calibri"/>
              <a:cs typeface="Calibri"/>
              <a:sym typeface="Calibri"/>
            </a:endParaRPr>
          </a:p>
        </p:txBody>
      </p:sp>
      <p:cxnSp>
        <p:nvCxnSpPr>
          <p:cNvPr id="845" name="Google Shape;845;p55"/>
          <p:cNvCxnSpPr/>
          <p:nvPr/>
        </p:nvCxnSpPr>
        <p:spPr>
          <a:xfrm>
            <a:off x="686625" y="3093925"/>
            <a:ext cx="3289500" cy="300"/>
          </a:xfrm>
          <a:prstGeom prst="straightConnector1">
            <a:avLst/>
          </a:prstGeom>
          <a:noFill/>
          <a:ln w="28575" cap="flat" cmpd="sng">
            <a:solidFill>
              <a:srgbClr val="FCF7F7"/>
            </a:solidFill>
            <a:prstDash val="solid"/>
            <a:round/>
            <a:headEnd type="none" w="med" len="med"/>
            <a:tailEnd type="none" w="med" len="med"/>
          </a:ln>
        </p:spPr>
      </p:cxnSp>
      <p:sp>
        <p:nvSpPr>
          <p:cNvPr id="846" name="Google Shape;846;p55"/>
          <p:cNvSpPr txBox="1"/>
          <p:nvPr/>
        </p:nvSpPr>
        <p:spPr>
          <a:xfrm>
            <a:off x="867825" y="3549088"/>
            <a:ext cx="3000000" cy="515700"/>
          </a:xfrm>
          <a:prstGeom prst="rect">
            <a:avLst/>
          </a:prstGeom>
          <a:noFill/>
          <a:ln>
            <a:noFill/>
          </a:ln>
        </p:spPr>
        <p:txBody>
          <a:bodyPr spcFirstLastPara="1" wrap="square" lIns="91425" tIns="91425" rIns="91425" bIns="91425" anchor="t" anchorCtr="0">
            <a:spAutoFit/>
          </a:bodyPr>
          <a:lstStyle/>
          <a:p>
            <a:pPr marL="0" marR="0" lvl="0" indent="0" algn="l" rtl="0">
              <a:lnSpc>
                <a:spcPct val="115000"/>
              </a:lnSpc>
              <a:spcBef>
                <a:spcPts val="0"/>
              </a:spcBef>
              <a:spcAft>
                <a:spcPts val="0"/>
              </a:spcAft>
              <a:buNone/>
            </a:pPr>
            <a:r>
              <a:rPr lang="de" sz="1000">
                <a:solidFill>
                  <a:srgbClr val="212121"/>
                </a:solidFill>
                <a:latin typeface="Calibri"/>
                <a:ea typeface="Calibri"/>
                <a:cs typeface="Calibri"/>
                <a:sym typeface="Calibri"/>
              </a:rPr>
              <a:t>Können einzelne Aspekte des Themas innerhalb von je 5 bis 20 Minuten besprochen werden?</a:t>
            </a:r>
            <a:endParaRPr sz="1000">
              <a:solidFill>
                <a:srgbClr val="212121"/>
              </a:solidFill>
              <a:latin typeface="Calibri"/>
              <a:ea typeface="Calibri"/>
              <a:cs typeface="Calibri"/>
              <a:sym typeface="Calibri"/>
            </a:endParaRPr>
          </a:p>
        </p:txBody>
      </p:sp>
      <p:sp>
        <p:nvSpPr>
          <p:cNvPr id="847" name="Google Shape;847;p55"/>
          <p:cNvSpPr/>
          <p:nvPr/>
        </p:nvSpPr>
        <p:spPr>
          <a:xfrm>
            <a:off x="686625" y="3716338"/>
            <a:ext cx="181200" cy="181200"/>
          </a:xfrm>
          <a:prstGeom prst="roundRect">
            <a:avLst>
              <a:gd name="adj" fmla="val 16667"/>
            </a:avLst>
          </a:prstGeom>
          <a:solidFill>
            <a:srgbClr val="C4C4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48" name="Google Shape;848;p55"/>
          <p:cNvCxnSpPr/>
          <p:nvPr/>
        </p:nvCxnSpPr>
        <p:spPr>
          <a:xfrm>
            <a:off x="686625" y="4269163"/>
            <a:ext cx="3289500" cy="300"/>
          </a:xfrm>
          <a:prstGeom prst="straightConnector1">
            <a:avLst/>
          </a:prstGeom>
          <a:noFill/>
          <a:ln w="28575" cap="flat" cmpd="sng">
            <a:solidFill>
              <a:srgbClr val="FCF7F7"/>
            </a:solidFill>
            <a:prstDash val="solid"/>
            <a:round/>
            <a:headEnd type="none" w="med" len="med"/>
            <a:tailEnd type="none" w="med" len="med"/>
          </a:ln>
        </p:spPr>
      </p:cxnSp>
      <p:sp>
        <p:nvSpPr>
          <p:cNvPr id="849" name="Google Shape;849;p55"/>
          <p:cNvSpPr txBox="1"/>
          <p:nvPr/>
        </p:nvSpPr>
        <p:spPr>
          <a:xfrm>
            <a:off x="4963575" y="1248788"/>
            <a:ext cx="3000000" cy="692700"/>
          </a:xfrm>
          <a:prstGeom prst="rect">
            <a:avLst/>
          </a:prstGeom>
          <a:noFill/>
          <a:ln>
            <a:noFill/>
          </a:ln>
        </p:spPr>
        <p:txBody>
          <a:bodyPr spcFirstLastPara="1" wrap="square" lIns="91425" tIns="91425" rIns="91425" bIns="91425" anchor="t" anchorCtr="0">
            <a:spAutoFit/>
          </a:bodyPr>
          <a:lstStyle/>
          <a:p>
            <a:pPr marL="0" marR="0" lvl="0" indent="0" algn="l" rtl="0">
              <a:lnSpc>
                <a:spcPct val="115000"/>
              </a:lnSpc>
              <a:spcBef>
                <a:spcPts val="0"/>
              </a:spcBef>
              <a:spcAft>
                <a:spcPts val="0"/>
              </a:spcAft>
              <a:buNone/>
            </a:pPr>
            <a:r>
              <a:rPr lang="de" sz="1000">
                <a:solidFill>
                  <a:srgbClr val="212121"/>
                </a:solidFill>
                <a:latin typeface="Calibri"/>
                <a:ea typeface="Calibri"/>
                <a:cs typeface="Calibri"/>
                <a:sym typeface="Calibri"/>
              </a:rPr>
              <a:t>Sind Fragen zum Thema so gestaltet, dass die Beschäftigung mit einer Frage auch eine oder zwei Wochen warten kann?</a:t>
            </a:r>
            <a:endParaRPr sz="1000">
              <a:solidFill>
                <a:srgbClr val="212121"/>
              </a:solidFill>
              <a:latin typeface="Calibri"/>
              <a:ea typeface="Calibri"/>
              <a:cs typeface="Calibri"/>
              <a:sym typeface="Calibri"/>
            </a:endParaRPr>
          </a:p>
        </p:txBody>
      </p:sp>
      <p:sp>
        <p:nvSpPr>
          <p:cNvPr id="850" name="Google Shape;850;p55"/>
          <p:cNvSpPr/>
          <p:nvPr/>
        </p:nvSpPr>
        <p:spPr>
          <a:xfrm>
            <a:off x="4800600" y="1403950"/>
            <a:ext cx="181200" cy="181200"/>
          </a:xfrm>
          <a:prstGeom prst="roundRect">
            <a:avLst>
              <a:gd name="adj" fmla="val 16667"/>
            </a:avLst>
          </a:prstGeom>
          <a:solidFill>
            <a:srgbClr val="C4C4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51" name="Google Shape;851;p55"/>
          <p:cNvCxnSpPr/>
          <p:nvPr/>
        </p:nvCxnSpPr>
        <p:spPr>
          <a:xfrm>
            <a:off x="4782375" y="1968863"/>
            <a:ext cx="3289500" cy="300"/>
          </a:xfrm>
          <a:prstGeom prst="straightConnector1">
            <a:avLst/>
          </a:prstGeom>
          <a:noFill/>
          <a:ln>
            <a:noFill/>
          </a:ln>
        </p:spPr>
      </p:cxnSp>
      <p:cxnSp>
        <p:nvCxnSpPr>
          <p:cNvPr id="852" name="Google Shape;852;p55"/>
          <p:cNvCxnSpPr/>
          <p:nvPr/>
        </p:nvCxnSpPr>
        <p:spPr>
          <a:xfrm>
            <a:off x="4818825" y="2153613"/>
            <a:ext cx="3289500" cy="300"/>
          </a:xfrm>
          <a:prstGeom prst="straightConnector1">
            <a:avLst/>
          </a:prstGeom>
          <a:noFill/>
          <a:ln w="28575" cap="flat" cmpd="sng">
            <a:solidFill>
              <a:srgbClr val="FCF7F7"/>
            </a:solidFill>
            <a:prstDash val="solid"/>
            <a:round/>
            <a:headEnd type="none" w="med" len="med"/>
            <a:tailEnd type="none" w="med" len="med"/>
          </a:ln>
        </p:spPr>
      </p:cxnSp>
      <p:sp>
        <p:nvSpPr>
          <p:cNvPr id="853" name="Google Shape;853;p55"/>
          <p:cNvSpPr txBox="1"/>
          <p:nvPr/>
        </p:nvSpPr>
        <p:spPr>
          <a:xfrm>
            <a:off x="4981800" y="2526238"/>
            <a:ext cx="3000000" cy="5310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000">
                <a:solidFill>
                  <a:srgbClr val="212121"/>
                </a:solidFill>
                <a:latin typeface="Calibri"/>
                <a:ea typeface="Calibri"/>
                <a:cs typeface="Calibri"/>
                <a:sym typeface="Calibri"/>
              </a:rPr>
              <a:t>Gibt es mindestens eine Person mit Expertise, die als kompetente Ansprechperson fungieren könnte?</a:t>
            </a:r>
            <a:r>
              <a:rPr lang="de" sz="1100">
                <a:solidFill>
                  <a:schemeClr val="dk1"/>
                </a:solidFill>
              </a:rPr>
              <a:t> </a:t>
            </a:r>
            <a:endParaRPr sz="1000">
              <a:solidFill>
                <a:srgbClr val="212121"/>
              </a:solidFill>
              <a:latin typeface="Calibri"/>
              <a:ea typeface="Calibri"/>
              <a:cs typeface="Calibri"/>
              <a:sym typeface="Calibri"/>
            </a:endParaRPr>
          </a:p>
        </p:txBody>
      </p:sp>
      <p:sp>
        <p:nvSpPr>
          <p:cNvPr id="854" name="Google Shape;854;p55"/>
          <p:cNvSpPr/>
          <p:nvPr/>
        </p:nvSpPr>
        <p:spPr>
          <a:xfrm>
            <a:off x="4800600" y="2693488"/>
            <a:ext cx="181200" cy="181200"/>
          </a:xfrm>
          <a:prstGeom prst="roundRect">
            <a:avLst>
              <a:gd name="adj" fmla="val 16667"/>
            </a:avLst>
          </a:prstGeom>
          <a:solidFill>
            <a:srgbClr val="C4C4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55" name="Google Shape;855;p55"/>
          <p:cNvCxnSpPr/>
          <p:nvPr/>
        </p:nvCxnSpPr>
        <p:spPr>
          <a:xfrm>
            <a:off x="4800600" y="3246313"/>
            <a:ext cx="3289500" cy="300"/>
          </a:xfrm>
          <a:prstGeom prst="straightConnector1">
            <a:avLst/>
          </a:prstGeom>
          <a:noFill/>
          <a:ln>
            <a:noFill/>
          </a:ln>
        </p:spPr>
      </p:cxnSp>
      <p:cxnSp>
        <p:nvCxnSpPr>
          <p:cNvPr id="856" name="Google Shape;856;p55"/>
          <p:cNvCxnSpPr/>
          <p:nvPr/>
        </p:nvCxnSpPr>
        <p:spPr>
          <a:xfrm>
            <a:off x="4800600" y="3246313"/>
            <a:ext cx="3289500" cy="300"/>
          </a:xfrm>
          <a:prstGeom prst="straightConnector1">
            <a:avLst/>
          </a:prstGeom>
          <a:noFill/>
          <a:ln w="28575" cap="flat" cmpd="sng">
            <a:solidFill>
              <a:srgbClr val="FCF7F7"/>
            </a:solidFill>
            <a:prstDash val="solid"/>
            <a:round/>
            <a:headEnd type="none" w="med" len="med"/>
            <a:tailEnd type="none" w="med" len="med"/>
          </a:ln>
        </p:spPr>
      </p:cxnSp>
      <p:sp>
        <p:nvSpPr>
          <p:cNvPr id="857" name="Google Shape;857;p55"/>
          <p:cNvSpPr txBox="1"/>
          <p:nvPr/>
        </p:nvSpPr>
        <p:spPr>
          <a:xfrm>
            <a:off x="4981800" y="3517863"/>
            <a:ext cx="3000000" cy="515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000">
                <a:solidFill>
                  <a:schemeClr val="dk1"/>
                </a:solidFill>
                <a:latin typeface="Calibri"/>
                <a:ea typeface="Calibri"/>
                <a:cs typeface="Calibri"/>
                <a:sym typeface="Calibri"/>
              </a:rPr>
              <a:t>Verfügt diese Person nicht nur über Fachwissen, sondern kann auch auf Augenhöhe kommunizieren?</a:t>
            </a:r>
            <a:endParaRPr sz="900">
              <a:solidFill>
                <a:srgbClr val="212121"/>
              </a:solidFill>
              <a:latin typeface="Calibri"/>
              <a:ea typeface="Calibri"/>
              <a:cs typeface="Calibri"/>
              <a:sym typeface="Calibri"/>
            </a:endParaRPr>
          </a:p>
        </p:txBody>
      </p:sp>
      <p:cxnSp>
        <p:nvCxnSpPr>
          <p:cNvPr id="858" name="Google Shape;858;p55"/>
          <p:cNvCxnSpPr/>
          <p:nvPr/>
        </p:nvCxnSpPr>
        <p:spPr>
          <a:xfrm>
            <a:off x="4800600" y="2960538"/>
            <a:ext cx="3289500" cy="300"/>
          </a:xfrm>
          <a:prstGeom prst="straightConnector1">
            <a:avLst/>
          </a:prstGeom>
          <a:noFill/>
          <a:ln>
            <a:noFill/>
          </a:ln>
        </p:spPr>
      </p:cxnSp>
      <p:cxnSp>
        <p:nvCxnSpPr>
          <p:cNvPr id="859" name="Google Shape;859;p55"/>
          <p:cNvCxnSpPr/>
          <p:nvPr/>
        </p:nvCxnSpPr>
        <p:spPr>
          <a:xfrm>
            <a:off x="4800600" y="4311925"/>
            <a:ext cx="3289500" cy="300"/>
          </a:xfrm>
          <a:prstGeom prst="straightConnector1">
            <a:avLst/>
          </a:prstGeom>
          <a:noFill/>
          <a:ln w="28575" cap="flat" cmpd="sng">
            <a:solidFill>
              <a:srgbClr val="FCF7F7"/>
            </a:solidFill>
            <a:prstDash val="solid"/>
            <a:round/>
            <a:headEnd type="none" w="med" len="med"/>
            <a:tailEnd type="none" w="med" len="med"/>
          </a:ln>
        </p:spPr>
      </p:cxnSp>
      <p:sp>
        <p:nvSpPr>
          <p:cNvPr id="860" name="Google Shape;860;p55"/>
          <p:cNvSpPr/>
          <p:nvPr/>
        </p:nvSpPr>
        <p:spPr>
          <a:xfrm>
            <a:off x="4800600" y="3692763"/>
            <a:ext cx="181200" cy="181200"/>
          </a:xfrm>
          <a:prstGeom prst="roundRect">
            <a:avLst>
              <a:gd name="adj" fmla="val 16667"/>
            </a:avLst>
          </a:prstGeom>
          <a:solidFill>
            <a:srgbClr val="C4C4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61" name="Google Shape;861;p55"/>
          <p:cNvCxnSpPr/>
          <p:nvPr/>
        </p:nvCxnSpPr>
        <p:spPr>
          <a:xfrm>
            <a:off x="686625" y="3405138"/>
            <a:ext cx="3289500" cy="300"/>
          </a:xfrm>
          <a:prstGeom prst="straightConnector1">
            <a:avLst/>
          </a:prstGeom>
          <a:noFill/>
          <a:ln w="28575" cap="flat" cmpd="sng">
            <a:solidFill>
              <a:srgbClr val="FCF7F7"/>
            </a:solidFill>
            <a:prstDash val="solid"/>
            <a:round/>
            <a:headEnd type="none" w="med" len="med"/>
            <a:tailEnd type="none" w="med" len="med"/>
          </a:ln>
        </p:spPr>
      </p:cxnSp>
      <p:cxnSp>
        <p:nvCxnSpPr>
          <p:cNvPr id="862" name="Google Shape;862;p55"/>
          <p:cNvCxnSpPr/>
          <p:nvPr/>
        </p:nvCxnSpPr>
        <p:spPr>
          <a:xfrm>
            <a:off x="686625" y="4579863"/>
            <a:ext cx="3289500" cy="300"/>
          </a:xfrm>
          <a:prstGeom prst="straightConnector1">
            <a:avLst/>
          </a:prstGeom>
          <a:noFill/>
          <a:ln w="28575" cap="flat" cmpd="sng">
            <a:solidFill>
              <a:srgbClr val="FCF7F7"/>
            </a:solidFill>
            <a:prstDash val="solid"/>
            <a:round/>
            <a:headEnd type="none" w="med" len="med"/>
            <a:tailEnd type="none" w="med" len="med"/>
          </a:ln>
        </p:spPr>
      </p:cxnSp>
      <p:cxnSp>
        <p:nvCxnSpPr>
          <p:cNvPr id="863" name="Google Shape;863;p55"/>
          <p:cNvCxnSpPr/>
          <p:nvPr/>
        </p:nvCxnSpPr>
        <p:spPr>
          <a:xfrm>
            <a:off x="4818825" y="2464663"/>
            <a:ext cx="3289500" cy="300"/>
          </a:xfrm>
          <a:prstGeom prst="straightConnector1">
            <a:avLst/>
          </a:prstGeom>
          <a:noFill/>
          <a:ln w="28575" cap="flat" cmpd="sng">
            <a:solidFill>
              <a:srgbClr val="FCF7F7"/>
            </a:solidFill>
            <a:prstDash val="solid"/>
            <a:round/>
            <a:headEnd type="none" w="med" len="med"/>
            <a:tailEnd type="none" w="med" len="med"/>
          </a:ln>
        </p:spPr>
      </p:cxnSp>
      <p:cxnSp>
        <p:nvCxnSpPr>
          <p:cNvPr id="864" name="Google Shape;864;p55"/>
          <p:cNvCxnSpPr/>
          <p:nvPr/>
        </p:nvCxnSpPr>
        <p:spPr>
          <a:xfrm>
            <a:off x="4800600" y="4600538"/>
            <a:ext cx="3289500" cy="300"/>
          </a:xfrm>
          <a:prstGeom prst="straightConnector1">
            <a:avLst/>
          </a:prstGeom>
          <a:noFill/>
          <a:ln w="28575" cap="flat" cmpd="sng">
            <a:solidFill>
              <a:srgbClr val="FCF7F7"/>
            </a:solidFill>
            <a:prstDash val="solid"/>
            <a:round/>
            <a:headEnd type="none" w="med" len="med"/>
            <a:tailEnd type="none" w="med" len="med"/>
          </a:ln>
        </p:spPr>
      </p:cxnSp>
      <p:sp>
        <p:nvSpPr>
          <p:cNvPr id="865" name="Google Shape;865;p55"/>
          <p:cNvSpPr txBox="1"/>
          <p:nvPr/>
        </p:nvSpPr>
        <p:spPr>
          <a:xfrm>
            <a:off x="683900" y="1817000"/>
            <a:ext cx="3289500" cy="354000"/>
          </a:xfrm>
          <a:prstGeom prst="rect">
            <a:avLst/>
          </a:prstGeom>
          <a:noFill/>
          <a:ln>
            <a:noFill/>
          </a:ln>
        </p:spPr>
        <p:txBody>
          <a:bodyPr spcFirstLastPara="1" wrap="square" lIns="91425" tIns="91425" rIns="91425" bIns="91425" anchor="t" anchorCtr="0">
            <a:normAutofit/>
          </a:bodyPr>
          <a:lstStyle/>
          <a:p>
            <a:pPr marL="0" lvl="0" indent="0" algn="l" rtl="0">
              <a:spcBef>
                <a:spcPts val="0"/>
              </a:spcBef>
              <a:spcAft>
                <a:spcPts val="0"/>
              </a:spcAft>
              <a:buNone/>
            </a:pPr>
            <a:endParaRPr sz="1100">
              <a:latin typeface="Calibri"/>
              <a:ea typeface="Calibri"/>
              <a:cs typeface="Calibri"/>
              <a:sym typeface="Calibri"/>
            </a:endParaRPr>
          </a:p>
        </p:txBody>
      </p:sp>
      <p:sp>
        <p:nvSpPr>
          <p:cNvPr id="866" name="Google Shape;866;p55"/>
          <p:cNvSpPr txBox="1"/>
          <p:nvPr/>
        </p:nvSpPr>
        <p:spPr>
          <a:xfrm>
            <a:off x="634550" y="2835075"/>
            <a:ext cx="3289500" cy="608100"/>
          </a:xfrm>
          <a:prstGeom prst="rect">
            <a:avLst/>
          </a:prstGeom>
          <a:noFill/>
          <a:ln>
            <a:noFill/>
          </a:ln>
        </p:spPr>
        <p:txBody>
          <a:bodyPr spcFirstLastPara="1" wrap="square" lIns="91425" tIns="91425" rIns="91425" bIns="91425" anchor="t" anchorCtr="0">
            <a:normAutofit/>
          </a:bodyPr>
          <a:lstStyle/>
          <a:p>
            <a:pPr marL="0" lvl="0" indent="0" algn="l" rtl="0">
              <a:lnSpc>
                <a:spcPct val="150000"/>
              </a:lnSpc>
              <a:spcBef>
                <a:spcPts val="0"/>
              </a:spcBef>
              <a:spcAft>
                <a:spcPts val="0"/>
              </a:spcAft>
              <a:buNone/>
            </a:pPr>
            <a:endParaRPr sz="1100" dirty="0">
              <a:latin typeface="Calibri"/>
              <a:ea typeface="Calibri"/>
              <a:cs typeface="Calibri"/>
              <a:sym typeface="Calibri"/>
            </a:endParaRPr>
          </a:p>
        </p:txBody>
      </p:sp>
      <p:sp>
        <p:nvSpPr>
          <p:cNvPr id="867" name="Google Shape;867;p55"/>
          <p:cNvSpPr txBox="1"/>
          <p:nvPr/>
        </p:nvSpPr>
        <p:spPr>
          <a:xfrm>
            <a:off x="634550" y="4017150"/>
            <a:ext cx="3289500" cy="608100"/>
          </a:xfrm>
          <a:prstGeom prst="rect">
            <a:avLst/>
          </a:prstGeom>
          <a:noFill/>
          <a:ln>
            <a:noFill/>
          </a:ln>
        </p:spPr>
        <p:txBody>
          <a:bodyPr spcFirstLastPara="1" wrap="square" lIns="91425" tIns="91425" rIns="91425" bIns="91425" anchor="t" anchorCtr="0">
            <a:normAutofit/>
          </a:bodyPr>
          <a:lstStyle/>
          <a:p>
            <a:pPr marL="0" lvl="0" indent="0" algn="l" rtl="0">
              <a:lnSpc>
                <a:spcPct val="150000"/>
              </a:lnSpc>
              <a:spcBef>
                <a:spcPts val="0"/>
              </a:spcBef>
              <a:spcAft>
                <a:spcPts val="0"/>
              </a:spcAft>
              <a:buNone/>
            </a:pPr>
            <a:endParaRPr sz="1100" dirty="0">
              <a:latin typeface="Calibri"/>
              <a:ea typeface="Calibri"/>
              <a:cs typeface="Calibri"/>
              <a:sym typeface="Calibri"/>
            </a:endParaRPr>
          </a:p>
        </p:txBody>
      </p:sp>
      <p:sp>
        <p:nvSpPr>
          <p:cNvPr id="868" name="Google Shape;868;p55"/>
          <p:cNvSpPr txBox="1"/>
          <p:nvPr/>
        </p:nvSpPr>
        <p:spPr>
          <a:xfrm>
            <a:off x="4782375" y="1874813"/>
            <a:ext cx="3289500" cy="608100"/>
          </a:xfrm>
          <a:prstGeom prst="rect">
            <a:avLst/>
          </a:prstGeom>
          <a:noFill/>
          <a:ln>
            <a:noFill/>
          </a:ln>
        </p:spPr>
        <p:txBody>
          <a:bodyPr spcFirstLastPara="1" wrap="square" lIns="91425" tIns="91425" rIns="91425" bIns="91425" anchor="t" anchorCtr="0">
            <a:normAutofit/>
          </a:bodyPr>
          <a:lstStyle/>
          <a:p>
            <a:pPr marL="0" lvl="0" indent="0" algn="l" rtl="0">
              <a:lnSpc>
                <a:spcPct val="150000"/>
              </a:lnSpc>
              <a:spcBef>
                <a:spcPts val="0"/>
              </a:spcBef>
              <a:spcAft>
                <a:spcPts val="0"/>
              </a:spcAft>
              <a:buNone/>
            </a:pPr>
            <a:endParaRPr sz="1100" dirty="0">
              <a:latin typeface="Calibri"/>
              <a:ea typeface="Calibri"/>
              <a:cs typeface="Calibri"/>
              <a:sym typeface="Calibri"/>
            </a:endParaRPr>
          </a:p>
        </p:txBody>
      </p:sp>
      <p:sp>
        <p:nvSpPr>
          <p:cNvPr id="869" name="Google Shape;869;p55"/>
          <p:cNvSpPr txBox="1"/>
          <p:nvPr/>
        </p:nvSpPr>
        <p:spPr>
          <a:xfrm>
            <a:off x="4818825" y="4064788"/>
            <a:ext cx="3289500" cy="608100"/>
          </a:xfrm>
          <a:prstGeom prst="rect">
            <a:avLst/>
          </a:prstGeom>
          <a:noFill/>
          <a:ln>
            <a:noFill/>
          </a:ln>
        </p:spPr>
        <p:txBody>
          <a:bodyPr spcFirstLastPara="1" wrap="square" lIns="91425" tIns="91425" rIns="91425" bIns="91425" anchor="t" anchorCtr="0">
            <a:normAutofit/>
          </a:bodyPr>
          <a:lstStyle/>
          <a:p>
            <a:pPr marL="0" lvl="0" indent="0" algn="l" rtl="0">
              <a:lnSpc>
                <a:spcPct val="150000"/>
              </a:lnSpc>
              <a:spcBef>
                <a:spcPts val="0"/>
              </a:spcBef>
              <a:spcAft>
                <a:spcPts val="0"/>
              </a:spcAft>
              <a:buNone/>
            </a:pPr>
            <a:endParaRPr sz="1100" dirty="0">
              <a:latin typeface="Calibri"/>
              <a:ea typeface="Calibri"/>
              <a:cs typeface="Calibri"/>
              <a:sym typeface="Calibri"/>
            </a:endParaRPr>
          </a:p>
        </p:txBody>
      </p:sp>
      <p:sp>
        <p:nvSpPr>
          <p:cNvPr id="870" name="Google Shape;870;p55"/>
          <p:cNvSpPr txBox="1"/>
          <p:nvPr/>
        </p:nvSpPr>
        <p:spPr>
          <a:xfrm>
            <a:off x="4782375" y="2963550"/>
            <a:ext cx="3289500" cy="354000"/>
          </a:xfrm>
          <a:prstGeom prst="rect">
            <a:avLst/>
          </a:prstGeom>
          <a:noFill/>
          <a:ln>
            <a:noFill/>
          </a:ln>
        </p:spPr>
        <p:txBody>
          <a:bodyPr spcFirstLastPara="1" wrap="square" lIns="91425" tIns="91425" rIns="91425" bIns="91425" anchor="t" anchorCtr="0">
            <a:normAutofit/>
          </a:bodyPr>
          <a:lstStyle/>
          <a:p>
            <a:pPr marL="0" lvl="0" indent="0" algn="l" rtl="0">
              <a:spcBef>
                <a:spcPts val="0"/>
              </a:spcBef>
              <a:spcAft>
                <a:spcPts val="0"/>
              </a:spcAft>
              <a:buNone/>
            </a:pPr>
            <a:endParaRPr sz="1100">
              <a:latin typeface="Calibri"/>
              <a:ea typeface="Calibri"/>
              <a:cs typeface="Calibri"/>
              <a:sym typeface="Calibri"/>
            </a:endParaRPr>
          </a:p>
        </p:txBody>
      </p:sp>
      <p:grpSp>
        <p:nvGrpSpPr>
          <p:cNvPr id="871" name="Google Shape;871;p55"/>
          <p:cNvGrpSpPr/>
          <p:nvPr/>
        </p:nvGrpSpPr>
        <p:grpSpPr>
          <a:xfrm rot="5814503">
            <a:off x="523768" y="523031"/>
            <a:ext cx="506926" cy="378161"/>
            <a:chOff x="229350" y="325950"/>
            <a:chExt cx="761225" cy="567950"/>
          </a:xfrm>
        </p:grpSpPr>
        <p:sp>
          <p:nvSpPr>
            <p:cNvPr id="872" name="Google Shape;872;p55"/>
            <p:cNvSpPr/>
            <p:nvPr/>
          </p:nvSpPr>
          <p:spPr>
            <a:xfrm>
              <a:off x="229350" y="325950"/>
              <a:ext cx="517200" cy="507900"/>
            </a:xfrm>
            <a:prstGeom prst="donut">
              <a:avLst>
                <a:gd name="adj" fmla="val 19799"/>
              </a:avLst>
            </a:prstGeom>
            <a:solidFill>
              <a:srgbClr val="E2E0E0"/>
            </a:solidFill>
            <a:ln w="9525" cap="flat" cmpd="sng">
              <a:solidFill>
                <a:srgbClr val="E2E0E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73" name="Google Shape;873;p55"/>
            <p:cNvCxnSpPr/>
            <p:nvPr/>
          </p:nvCxnSpPr>
          <p:spPr>
            <a:xfrm rot="-5814820" flipH="1">
              <a:off x="728055" y="626451"/>
              <a:ext cx="211840" cy="289797"/>
            </a:xfrm>
            <a:prstGeom prst="straightConnector1">
              <a:avLst/>
            </a:prstGeom>
            <a:noFill/>
            <a:ln w="114300" cap="flat" cmpd="sng">
              <a:solidFill>
                <a:srgbClr val="E2E0E0"/>
              </a:solidFill>
              <a:prstDash val="solid"/>
              <a:round/>
              <a:headEnd type="none" w="med" len="med"/>
              <a:tailEnd type="none" w="med" len="med"/>
            </a:ln>
          </p:spPr>
        </p:cxnSp>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77"/>
        <p:cNvGrpSpPr/>
        <p:nvPr/>
      </p:nvGrpSpPr>
      <p:grpSpPr>
        <a:xfrm>
          <a:off x="0" y="0"/>
          <a:ext cx="0" cy="0"/>
          <a:chOff x="0" y="0"/>
          <a:chExt cx="0" cy="0"/>
        </a:xfrm>
      </p:grpSpPr>
      <p:sp>
        <p:nvSpPr>
          <p:cNvPr id="878" name="Google Shape;878;p56"/>
          <p:cNvSpPr txBox="1"/>
          <p:nvPr/>
        </p:nvSpPr>
        <p:spPr>
          <a:xfrm>
            <a:off x="2134050" y="276500"/>
            <a:ext cx="4875900" cy="5817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de" sz="1200">
                <a:solidFill>
                  <a:srgbClr val="505050"/>
                </a:solidFill>
                <a:latin typeface="Calibri"/>
                <a:ea typeface="Calibri"/>
                <a:cs typeface="Calibri"/>
                <a:sym typeface="Calibri"/>
              </a:rPr>
              <a:t>Auf welchem Wege kann die Sprechstunde </a:t>
            </a:r>
            <a:r>
              <a:rPr lang="de" sz="1200" b="1">
                <a:solidFill>
                  <a:srgbClr val="505050"/>
                </a:solidFill>
                <a:latin typeface="Calibri"/>
                <a:ea typeface="Calibri"/>
                <a:cs typeface="Calibri"/>
                <a:sym typeface="Calibri"/>
              </a:rPr>
              <a:t>gut kommuniziert und im Bewusstsein gehalten</a:t>
            </a:r>
            <a:r>
              <a:rPr lang="de" sz="1200">
                <a:solidFill>
                  <a:srgbClr val="505050"/>
                </a:solidFill>
                <a:latin typeface="Calibri"/>
                <a:ea typeface="Calibri"/>
                <a:cs typeface="Calibri"/>
                <a:sym typeface="Calibri"/>
              </a:rPr>
              <a:t> werden – 1. zu Beginn und 2. kontinuierlich?</a:t>
            </a:r>
            <a:endParaRPr sz="1500">
              <a:solidFill>
                <a:srgbClr val="505050"/>
              </a:solidFill>
              <a:latin typeface="Calibri"/>
              <a:ea typeface="Calibri"/>
              <a:cs typeface="Calibri"/>
              <a:sym typeface="Calibri"/>
            </a:endParaRPr>
          </a:p>
        </p:txBody>
      </p:sp>
      <p:grpSp>
        <p:nvGrpSpPr>
          <p:cNvPr id="879" name="Google Shape;879;p56"/>
          <p:cNvGrpSpPr/>
          <p:nvPr/>
        </p:nvGrpSpPr>
        <p:grpSpPr>
          <a:xfrm>
            <a:off x="954750" y="1287650"/>
            <a:ext cx="7179725" cy="3022500"/>
            <a:chOff x="954750" y="1287650"/>
            <a:chExt cx="7179725" cy="3022500"/>
          </a:xfrm>
        </p:grpSpPr>
        <p:sp>
          <p:nvSpPr>
            <p:cNvPr id="880" name="Google Shape;880;p56"/>
            <p:cNvSpPr/>
            <p:nvPr/>
          </p:nvSpPr>
          <p:spPr>
            <a:xfrm>
              <a:off x="954750" y="1287650"/>
              <a:ext cx="3022500" cy="3022500"/>
            </a:xfrm>
            <a:prstGeom prst="roundRect">
              <a:avLst>
                <a:gd name="adj" fmla="val 16667"/>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56"/>
            <p:cNvSpPr/>
            <p:nvPr/>
          </p:nvSpPr>
          <p:spPr>
            <a:xfrm>
              <a:off x="5111975" y="1287650"/>
              <a:ext cx="3022500" cy="3022500"/>
            </a:xfrm>
            <a:prstGeom prst="roundRect">
              <a:avLst>
                <a:gd name="adj" fmla="val 16667"/>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56"/>
            <p:cNvSpPr txBox="1"/>
            <p:nvPr/>
          </p:nvSpPr>
          <p:spPr>
            <a:xfrm>
              <a:off x="2222850" y="1287650"/>
              <a:ext cx="486300" cy="4311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de" sz="1600" b="1">
                  <a:solidFill>
                    <a:srgbClr val="A51B2A"/>
                  </a:solidFill>
                  <a:latin typeface="Calibri"/>
                  <a:ea typeface="Calibri"/>
                  <a:cs typeface="Calibri"/>
                  <a:sym typeface="Calibri"/>
                </a:rPr>
                <a:t>1.</a:t>
              </a:r>
              <a:endParaRPr sz="1600" b="1">
                <a:solidFill>
                  <a:srgbClr val="A51B2A"/>
                </a:solidFill>
                <a:latin typeface="Calibri"/>
                <a:ea typeface="Calibri"/>
                <a:cs typeface="Calibri"/>
                <a:sym typeface="Calibri"/>
              </a:endParaRPr>
            </a:p>
          </p:txBody>
        </p:sp>
        <p:sp>
          <p:nvSpPr>
            <p:cNvPr id="883" name="Google Shape;883;p56"/>
            <p:cNvSpPr txBox="1"/>
            <p:nvPr/>
          </p:nvSpPr>
          <p:spPr>
            <a:xfrm>
              <a:off x="6380075" y="1287650"/>
              <a:ext cx="486300" cy="4311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de" sz="1600" b="1">
                  <a:solidFill>
                    <a:srgbClr val="A51B2A"/>
                  </a:solidFill>
                  <a:latin typeface="Calibri"/>
                  <a:ea typeface="Calibri"/>
                  <a:cs typeface="Calibri"/>
                  <a:sym typeface="Calibri"/>
                </a:rPr>
                <a:t>2.</a:t>
              </a:r>
              <a:endParaRPr sz="1600" b="1">
                <a:solidFill>
                  <a:srgbClr val="A51B2A"/>
                </a:solidFill>
                <a:latin typeface="Calibri"/>
                <a:ea typeface="Calibri"/>
                <a:cs typeface="Calibri"/>
                <a:sym typeface="Calibri"/>
              </a:endParaRPr>
            </a:p>
          </p:txBody>
        </p:sp>
      </p:grpSp>
      <p:sp>
        <p:nvSpPr>
          <p:cNvPr id="886" name="Google Shape;886;p56"/>
          <p:cNvSpPr/>
          <p:nvPr/>
        </p:nvSpPr>
        <p:spPr>
          <a:xfrm>
            <a:off x="1792675" y="305150"/>
            <a:ext cx="552900" cy="524400"/>
          </a:xfrm>
          <a:prstGeom prst="wedgeEllipseCallout">
            <a:avLst>
              <a:gd name="adj1" fmla="val -20833"/>
              <a:gd name="adj2" fmla="val 62500"/>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Textfeld 10">
            <a:extLst>
              <a:ext uri="{FF2B5EF4-FFF2-40B4-BE49-F238E27FC236}">
                <a16:creationId xmlns:a16="http://schemas.microsoft.com/office/drawing/2014/main" id="{CE5B968B-E010-D4A8-A205-FE1C613934B2}"/>
              </a:ext>
            </a:extLst>
          </p:cNvPr>
          <p:cNvSpPr txBox="1"/>
          <p:nvPr/>
        </p:nvSpPr>
        <p:spPr>
          <a:xfrm>
            <a:off x="1009525" y="1718750"/>
            <a:ext cx="2834350" cy="2486766"/>
          </a:xfrm>
          <a:prstGeom prst="rect">
            <a:avLst/>
          </a:prstGeom>
          <a:noFill/>
        </p:spPr>
        <p:txBody>
          <a:bodyPr wrap="square" rtlCol="0">
            <a:normAutofit/>
          </a:bodyPr>
          <a:lstStyle/>
          <a:p>
            <a:endParaRPr lang="de-DE" dirty="0"/>
          </a:p>
        </p:txBody>
      </p:sp>
      <p:sp>
        <p:nvSpPr>
          <p:cNvPr id="12" name="Textfeld 11">
            <a:extLst>
              <a:ext uri="{FF2B5EF4-FFF2-40B4-BE49-F238E27FC236}">
                <a16:creationId xmlns:a16="http://schemas.microsoft.com/office/drawing/2014/main" id="{F77BB1F1-8BC6-29AF-B405-AA3D40AABD3B}"/>
              </a:ext>
            </a:extLst>
          </p:cNvPr>
          <p:cNvSpPr txBox="1"/>
          <p:nvPr/>
        </p:nvSpPr>
        <p:spPr>
          <a:xfrm>
            <a:off x="5209386" y="1665587"/>
            <a:ext cx="2834350" cy="2486766"/>
          </a:xfrm>
          <a:prstGeom prst="rect">
            <a:avLst/>
          </a:prstGeom>
          <a:noFill/>
        </p:spPr>
        <p:txBody>
          <a:bodyPr wrap="square" rtlCol="0">
            <a:normAutofit/>
          </a:bodyPr>
          <a:lstStyle/>
          <a:p>
            <a:endParaRPr lang="de-DE"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890"/>
        <p:cNvGrpSpPr/>
        <p:nvPr/>
      </p:nvGrpSpPr>
      <p:grpSpPr>
        <a:xfrm>
          <a:off x="0" y="0"/>
          <a:ext cx="0" cy="0"/>
          <a:chOff x="0" y="0"/>
          <a:chExt cx="0" cy="0"/>
        </a:xfrm>
      </p:grpSpPr>
      <p:grpSp>
        <p:nvGrpSpPr>
          <p:cNvPr id="891" name="Google Shape;891;p57"/>
          <p:cNvGrpSpPr/>
          <p:nvPr/>
        </p:nvGrpSpPr>
        <p:grpSpPr>
          <a:xfrm>
            <a:off x="335338" y="278400"/>
            <a:ext cx="3827400" cy="4586700"/>
            <a:chOff x="335338" y="278400"/>
            <a:chExt cx="3827400" cy="4586700"/>
          </a:xfrm>
        </p:grpSpPr>
        <p:sp>
          <p:nvSpPr>
            <p:cNvPr id="892" name="Google Shape;892;p57"/>
            <p:cNvSpPr/>
            <p:nvPr/>
          </p:nvSpPr>
          <p:spPr>
            <a:xfrm>
              <a:off x="335338" y="278400"/>
              <a:ext cx="3827400" cy="4586700"/>
            </a:xfrm>
            <a:prstGeom prst="foldedCorner">
              <a:avLst>
                <a:gd name="adj" fmla="val 16667"/>
              </a:avLst>
            </a:prstGeom>
            <a:solidFill>
              <a:schemeClr val="lt2"/>
            </a:solidFill>
            <a:ln>
              <a:noFill/>
            </a:ln>
            <a:effectLst>
              <a:outerShdw blurRad="57150" dist="19050"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893" name="Google Shape;893;p57"/>
            <p:cNvPicPr preferRelativeResize="0"/>
            <p:nvPr/>
          </p:nvPicPr>
          <p:blipFill>
            <a:blip r:embed="rId3">
              <a:alphaModFix/>
            </a:blip>
            <a:stretch>
              <a:fillRect/>
            </a:stretch>
          </p:blipFill>
          <p:spPr>
            <a:xfrm>
              <a:off x="489388" y="449000"/>
              <a:ext cx="467574" cy="467574"/>
            </a:xfrm>
            <a:prstGeom prst="rect">
              <a:avLst/>
            </a:prstGeom>
            <a:noFill/>
            <a:ln>
              <a:noFill/>
            </a:ln>
          </p:spPr>
        </p:pic>
        <p:sp>
          <p:nvSpPr>
            <p:cNvPr id="894" name="Google Shape;894;p57"/>
            <p:cNvSpPr txBox="1"/>
            <p:nvPr/>
          </p:nvSpPr>
          <p:spPr>
            <a:xfrm>
              <a:off x="1003913" y="375288"/>
              <a:ext cx="3000000" cy="581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200">
                  <a:solidFill>
                    <a:srgbClr val="505050"/>
                  </a:solidFill>
                  <a:latin typeface="Calibri"/>
                  <a:ea typeface="Calibri"/>
                  <a:cs typeface="Calibri"/>
                  <a:sym typeface="Calibri"/>
                </a:rPr>
                <a:t>An welchen weiteren </a:t>
              </a:r>
              <a:r>
                <a:rPr lang="de" sz="1200" b="1">
                  <a:solidFill>
                    <a:srgbClr val="505050"/>
                  </a:solidFill>
                  <a:latin typeface="Calibri"/>
                  <a:ea typeface="Calibri"/>
                  <a:cs typeface="Calibri"/>
                  <a:sym typeface="Calibri"/>
                </a:rPr>
                <a:t>Stellschrauben </a:t>
              </a:r>
              <a:r>
                <a:rPr lang="de" sz="1200">
                  <a:solidFill>
                    <a:srgbClr val="505050"/>
                  </a:solidFill>
                  <a:latin typeface="Calibri"/>
                  <a:ea typeface="Calibri"/>
                  <a:cs typeface="Calibri"/>
                  <a:sym typeface="Calibri"/>
                </a:rPr>
                <a:t>möchten Sie drehen? In welche Richtung?</a:t>
              </a:r>
              <a:endParaRPr sz="1500">
                <a:solidFill>
                  <a:srgbClr val="505050"/>
                </a:solidFill>
                <a:latin typeface="Calibri"/>
                <a:ea typeface="Calibri"/>
                <a:cs typeface="Calibri"/>
                <a:sym typeface="Calibri"/>
              </a:endParaRPr>
            </a:p>
          </p:txBody>
        </p:sp>
        <p:cxnSp>
          <p:nvCxnSpPr>
            <p:cNvPr id="895" name="Google Shape;895;p57"/>
            <p:cNvCxnSpPr/>
            <p:nvPr/>
          </p:nvCxnSpPr>
          <p:spPr>
            <a:xfrm>
              <a:off x="698328" y="1252300"/>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896" name="Google Shape;896;p57"/>
            <p:cNvCxnSpPr/>
            <p:nvPr/>
          </p:nvCxnSpPr>
          <p:spPr>
            <a:xfrm>
              <a:off x="698328" y="1544143"/>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897" name="Google Shape;897;p57"/>
            <p:cNvCxnSpPr/>
            <p:nvPr/>
          </p:nvCxnSpPr>
          <p:spPr>
            <a:xfrm>
              <a:off x="698328" y="1835986"/>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898" name="Google Shape;898;p57"/>
            <p:cNvCxnSpPr/>
            <p:nvPr/>
          </p:nvCxnSpPr>
          <p:spPr>
            <a:xfrm>
              <a:off x="698328" y="2127830"/>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899" name="Google Shape;899;p57"/>
            <p:cNvCxnSpPr/>
            <p:nvPr/>
          </p:nvCxnSpPr>
          <p:spPr>
            <a:xfrm>
              <a:off x="698328" y="2419673"/>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900" name="Google Shape;900;p57"/>
            <p:cNvCxnSpPr/>
            <p:nvPr/>
          </p:nvCxnSpPr>
          <p:spPr>
            <a:xfrm>
              <a:off x="698328" y="2711516"/>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901" name="Google Shape;901;p57"/>
            <p:cNvCxnSpPr/>
            <p:nvPr/>
          </p:nvCxnSpPr>
          <p:spPr>
            <a:xfrm>
              <a:off x="698328" y="3003359"/>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902" name="Google Shape;902;p57"/>
            <p:cNvCxnSpPr/>
            <p:nvPr/>
          </p:nvCxnSpPr>
          <p:spPr>
            <a:xfrm>
              <a:off x="698328" y="3295202"/>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903" name="Google Shape;903;p57"/>
            <p:cNvCxnSpPr/>
            <p:nvPr/>
          </p:nvCxnSpPr>
          <p:spPr>
            <a:xfrm>
              <a:off x="698328" y="3587045"/>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904" name="Google Shape;904;p57"/>
            <p:cNvCxnSpPr/>
            <p:nvPr/>
          </p:nvCxnSpPr>
          <p:spPr>
            <a:xfrm>
              <a:off x="698328" y="3878889"/>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905" name="Google Shape;905;p57"/>
            <p:cNvCxnSpPr/>
            <p:nvPr/>
          </p:nvCxnSpPr>
          <p:spPr>
            <a:xfrm>
              <a:off x="698328" y="4170732"/>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906" name="Google Shape;906;p57"/>
            <p:cNvCxnSpPr/>
            <p:nvPr/>
          </p:nvCxnSpPr>
          <p:spPr>
            <a:xfrm rot="10800000" flipH="1">
              <a:off x="698328" y="4462575"/>
              <a:ext cx="2816100" cy="3000"/>
            </a:xfrm>
            <a:prstGeom prst="straightConnector1">
              <a:avLst/>
            </a:prstGeom>
            <a:noFill/>
            <a:ln w="28575" cap="flat" cmpd="sng">
              <a:solidFill>
                <a:schemeClr val="lt1"/>
              </a:solidFill>
              <a:prstDash val="solid"/>
              <a:round/>
              <a:headEnd type="none" w="med" len="med"/>
              <a:tailEnd type="none" w="med" len="med"/>
            </a:ln>
          </p:spPr>
        </p:cxnSp>
      </p:grpSp>
      <p:cxnSp>
        <p:nvCxnSpPr>
          <p:cNvPr id="907" name="Google Shape;907;p57"/>
          <p:cNvCxnSpPr/>
          <p:nvPr/>
        </p:nvCxnSpPr>
        <p:spPr>
          <a:xfrm rot="10800000">
            <a:off x="3876788" y="659175"/>
            <a:ext cx="381300" cy="257400"/>
          </a:xfrm>
          <a:prstGeom prst="straightConnector1">
            <a:avLst/>
          </a:prstGeom>
          <a:noFill/>
          <a:ln w="9525" cap="flat" cmpd="sng">
            <a:solidFill>
              <a:srgbClr val="A51B2A"/>
            </a:solidFill>
            <a:prstDash val="solid"/>
            <a:round/>
            <a:headEnd type="none" w="med" len="med"/>
            <a:tailEnd type="triangle" w="med" len="med"/>
          </a:ln>
        </p:spPr>
      </p:cxnSp>
      <p:grpSp>
        <p:nvGrpSpPr>
          <p:cNvPr id="908" name="Google Shape;908;p57"/>
          <p:cNvGrpSpPr/>
          <p:nvPr/>
        </p:nvGrpSpPr>
        <p:grpSpPr>
          <a:xfrm>
            <a:off x="4981263" y="278400"/>
            <a:ext cx="3827400" cy="4586700"/>
            <a:chOff x="4981263" y="278400"/>
            <a:chExt cx="3827400" cy="4586700"/>
          </a:xfrm>
        </p:grpSpPr>
        <p:sp>
          <p:nvSpPr>
            <p:cNvPr id="909" name="Google Shape;909;p57"/>
            <p:cNvSpPr/>
            <p:nvPr/>
          </p:nvSpPr>
          <p:spPr>
            <a:xfrm>
              <a:off x="4981263" y="278400"/>
              <a:ext cx="3827400" cy="4586700"/>
            </a:xfrm>
            <a:prstGeom prst="foldedCorner">
              <a:avLst>
                <a:gd name="adj" fmla="val 16667"/>
              </a:avLst>
            </a:prstGeom>
            <a:solidFill>
              <a:schemeClr val="lt2"/>
            </a:solidFill>
            <a:ln>
              <a:noFill/>
            </a:ln>
            <a:effectLst>
              <a:outerShdw blurRad="57150" dist="19050"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57"/>
            <p:cNvSpPr txBox="1"/>
            <p:nvPr/>
          </p:nvSpPr>
          <p:spPr>
            <a:xfrm>
              <a:off x="5555838" y="375300"/>
              <a:ext cx="3000000" cy="581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200">
                  <a:solidFill>
                    <a:schemeClr val="dk1"/>
                  </a:solidFill>
                  <a:latin typeface="Calibri"/>
                  <a:ea typeface="Calibri"/>
                  <a:cs typeface="Calibri"/>
                  <a:sym typeface="Calibri"/>
                </a:rPr>
                <a:t>Ihre offenen </a:t>
              </a:r>
              <a:r>
                <a:rPr lang="de" sz="1200" b="1">
                  <a:solidFill>
                    <a:schemeClr val="dk1"/>
                  </a:solidFill>
                  <a:latin typeface="Calibri"/>
                  <a:ea typeface="Calibri"/>
                  <a:cs typeface="Calibri"/>
                  <a:sym typeface="Calibri"/>
                </a:rPr>
                <a:t>Fragen</a:t>
              </a:r>
              <a:r>
                <a:rPr lang="de" sz="1200">
                  <a:solidFill>
                    <a:schemeClr val="dk1"/>
                  </a:solidFill>
                  <a:latin typeface="Calibri"/>
                  <a:ea typeface="Calibri"/>
                  <a:cs typeface="Calibri"/>
                  <a:sym typeface="Calibri"/>
                </a:rPr>
                <a:t> speziell zu dieser Methode … </a:t>
              </a:r>
              <a:endParaRPr sz="1500">
                <a:latin typeface="Calibri"/>
                <a:ea typeface="Calibri"/>
                <a:cs typeface="Calibri"/>
                <a:sym typeface="Calibri"/>
              </a:endParaRPr>
            </a:p>
          </p:txBody>
        </p:sp>
        <p:sp>
          <p:nvSpPr>
            <p:cNvPr id="911" name="Google Shape;911;p57"/>
            <p:cNvSpPr txBox="1"/>
            <p:nvPr/>
          </p:nvSpPr>
          <p:spPr>
            <a:xfrm>
              <a:off x="5124288" y="289050"/>
              <a:ext cx="514800" cy="754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 sz="3700" b="1">
                  <a:solidFill>
                    <a:srgbClr val="C4C4C4"/>
                  </a:solidFill>
                  <a:latin typeface="Calibri"/>
                  <a:ea typeface="Calibri"/>
                  <a:cs typeface="Calibri"/>
                  <a:sym typeface="Calibri"/>
                </a:rPr>
                <a:t>?</a:t>
              </a:r>
              <a:endParaRPr sz="3700" b="1">
                <a:solidFill>
                  <a:srgbClr val="C4C4C4"/>
                </a:solidFill>
                <a:latin typeface="Calibri"/>
                <a:ea typeface="Calibri"/>
                <a:cs typeface="Calibri"/>
                <a:sym typeface="Calibri"/>
              </a:endParaRPr>
            </a:p>
          </p:txBody>
        </p:sp>
        <p:cxnSp>
          <p:nvCxnSpPr>
            <p:cNvPr id="912" name="Google Shape;912;p57"/>
            <p:cNvCxnSpPr/>
            <p:nvPr/>
          </p:nvCxnSpPr>
          <p:spPr>
            <a:xfrm>
              <a:off x="5344253" y="1252300"/>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913" name="Google Shape;913;p57"/>
            <p:cNvCxnSpPr/>
            <p:nvPr/>
          </p:nvCxnSpPr>
          <p:spPr>
            <a:xfrm>
              <a:off x="5344253" y="1544143"/>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914" name="Google Shape;914;p57"/>
            <p:cNvCxnSpPr/>
            <p:nvPr/>
          </p:nvCxnSpPr>
          <p:spPr>
            <a:xfrm>
              <a:off x="5344253" y="1835986"/>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915" name="Google Shape;915;p57"/>
            <p:cNvCxnSpPr/>
            <p:nvPr/>
          </p:nvCxnSpPr>
          <p:spPr>
            <a:xfrm>
              <a:off x="5344253" y="2127830"/>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916" name="Google Shape;916;p57"/>
            <p:cNvCxnSpPr/>
            <p:nvPr/>
          </p:nvCxnSpPr>
          <p:spPr>
            <a:xfrm>
              <a:off x="5344253" y="2419673"/>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917" name="Google Shape;917;p57"/>
            <p:cNvCxnSpPr/>
            <p:nvPr/>
          </p:nvCxnSpPr>
          <p:spPr>
            <a:xfrm>
              <a:off x="5344253" y="2711516"/>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918" name="Google Shape;918;p57"/>
            <p:cNvCxnSpPr/>
            <p:nvPr/>
          </p:nvCxnSpPr>
          <p:spPr>
            <a:xfrm>
              <a:off x="5344253" y="3003359"/>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919" name="Google Shape;919;p57"/>
            <p:cNvCxnSpPr/>
            <p:nvPr/>
          </p:nvCxnSpPr>
          <p:spPr>
            <a:xfrm>
              <a:off x="5344253" y="3295202"/>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920" name="Google Shape;920;p57"/>
            <p:cNvCxnSpPr/>
            <p:nvPr/>
          </p:nvCxnSpPr>
          <p:spPr>
            <a:xfrm>
              <a:off x="5344253" y="3587045"/>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921" name="Google Shape;921;p57"/>
            <p:cNvCxnSpPr/>
            <p:nvPr/>
          </p:nvCxnSpPr>
          <p:spPr>
            <a:xfrm>
              <a:off x="5344253" y="3878889"/>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922" name="Google Shape;922;p57"/>
            <p:cNvCxnSpPr/>
            <p:nvPr/>
          </p:nvCxnSpPr>
          <p:spPr>
            <a:xfrm>
              <a:off x="5344253" y="4170732"/>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923" name="Google Shape;923;p57"/>
            <p:cNvCxnSpPr/>
            <p:nvPr/>
          </p:nvCxnSpPr>
          <p:spPr>
            <a:xfrm rot="10800000" flipH="1">
              <a:off x="5344253" y="4462575"/>
              <a:ext cx="2816100" cy="3000"/>
            </a:xfrm>
            <a:prstGeom prst="straightConnector1">
              <a:avLst/>
            </a:prstGeom>
            <a:noFill/>
            <a:ln w="28575" cap="flat" cmpd="sng">
              <a:solidFill>
                <a:schemeClr val="lt1"/>
              </a:solidFill>
              <a:prstDash val="solid"/>
              <a:round/>
              <a:headEnd type="none" w="med" len="med"/>
              <a:tailEnd type="none" w="med" len="med"/>
            </a:ln>
          </p:spPr>
        </p:cxnSp>
      </p:grpSp>
      <p:sp>
        <p:nvSpPr>
          <p:cNvPr id="924" name="Google Shape;924;p57"/>
          <p:cNvSpPr txBox="1"/>
          <p:nvPr/>
        </p:nvSpPr>
        <p:spPr>
          <a:xfrm rot="-764">
            <a:off x="3720644" y="899491"/>
            <a:ext cx="1350300" cy="21348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de" sz="1100" i="1">
                <a:solidFill>
                  <a:schemeClr val="dk1"/>
                </a:solidFill>
                <a:latin typeface="Calibri"/>
                <a:ea typeface="Calibri"/>
                <a:cs typeface="Calibri"/>
                <a:sym typeface="Calibri"/>
              </a:rPr>
              <a:t> </a:t>
            </a:r>
            <a:r>
              <a:rPr lang="de" sz="1100" i="1">
                <a:solidFill>
                  <a:srgbClr val="980000"/>
                </a:solidFill>
                <a:latin typeface="Calibri"/>
                <a:ea typeface="Calibri"/>
                <a:cs typeface="Calibri"/>
                <a:sym typeface="Calibri"/>
              </a:rPr>
              <a:t>z.B. Eckdaten, Lauschmodus, Voranmeldung, Experten-Rotation, Co-Working-Modus, Community of Interest, öffentlicher Modus</a:t>
            </a:r>
            <a:br>
              <a:rPr lang="de" sz="1100">
                <a:solidFill>
                  <a:schemeClr val="dk1"/>
                </a:solidFill>
              </a:rPr>
            </a:br>
            <a:r>
              <a:rPr lang="de" sz="1000">
                <a:solidFill>
                  <a:srgbClr val="980000"/>
                </a:solidFill>
              </a:rPr>
              <a:t> </a:t>
            </a:r>
            <a:br>
              <a:rPr lang="de" sz="1100">
                <a:solidFill>
                  <a:schemeClr val="dk1"/>
                </a:solidFill>
              </a:rPr>
            </a:br>
            <a:endParaRPr i="1">
              <a:latin typeface="Calibri"/>
              <a:ea typeface="Calibri"/>
              <a:cs typeface="Calibri"/>
              <a:sym typeface="Calibri"/>
            </a:endParaRPr>
          </a:p>
        </p:txBody>
      </p:sp>
      <p:sp>
        <p:nvSpPr>
          <p:cNvPr id="38" name="Textfeld 37">
            <a:extLst>
              <a:ext uri="{FF2B5EF4-FFF2-40B4-BE49-F238E27FC236}">
                <a16:creationId xmlns:a16="http://schemas.microsoft.com/office/drawing/2014/main" id="{646B2FEC-11FE-C14F-9387-2DD779829DCC}"/>
              </a:ext>
            </a:extLst>
          </p:cNvPr>
          <p:cNvSpPr txBox="1"/>
          <p:nvPr/>
        </p:nvSpPr>
        <p:spPr>
          <a:xfrm>
            <a:off x="620333" y="1053876"/>
            <a:ext cx="3179395" cy="3602048"/>
          </a:xfrm>
          <a:prstGeom prst="rect">
            <a:avLst/>
          </a:prstGeom>
          <a:noFill/>
        </p:spPr>
        <p:txBody>
          <a:bodyPr wrap="square" rtlCol="0">
            <a:normAutofit/>
          </a:bodyPr>
          <a:lstStyle/>
          <a:p>
            <a:endParaRPr lang="de-DE" dirty="0"/>
          </a:p>
        </p:txBody>
      </p:sp>
      <p:sp>
        <p:nvSpPr>
          <p:cNvPr id="39" name="Textfeld 38">
            <a:extLst>
              <a:ext uri="{FF2B5EF4-FFF2-40B4-BE49-F238E27FC236}">
                <a16:creationId xmlns:a16="http://schemas.microsoft.com/office/drawing/2014/main" id="{30967502-1B11-ADD7-0B1B-678830D57528}"/>
              </a:ext>
            </a:extLst>
          </p:cNvPr>
          <p:cNvSpPr txBox="1"/>
          <p:nvPr/>
        </p:nvSpPr>
        <p:spPr>
          <a:xfrm>
            <a:off x="5330556" y="1053876"/>
            <a:ext cx="3179395" cy="3602048"/>
          </a:xfrm>
          <a:prstGeom prst="rect">
            <a:avLst/>
          </a:prstGeom>
          <a:noFill/>
        </p:spPr>
        <p:txBody>
          <a:bodyPr wrap="square" rtlCol="0">
            <a:normAutofit/>
          </a:bodyPr>
          <a:lstStyle/>
          <a:p>
            <a:endParaRPr lang="de-DE"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930"/>
        <p:cNvGrpSpPr/>
        <p:nvPr/>
      </p:nvGrpSpPr>
      <p:grpSpPr>
        <a:xfrm>
          <a:off x="0" y="0"/>
          <a:ext cx="0" cy="0"/>
          <a:chOff x="0" y="0"/>
          <a:chExt cx="0" cy="0"/>
        </a:xfrm>
      </p:grpSpPr>
      <p:sp>
        <p:nvSpPr>
          <p:cNvPr id="931" name="Google Shape;931;p58"/>
          <p:cNvSpPr/>
          <p:nvPr/>
        </p:nvSpPr>
        <p:spPr>
          <a:xfrm>
            <a:off x="360000" y="1152275"/>
            <a:ext cx="8462400" cy="1942500"/>
          </a:xfrm>
          <a:prstGeom prst="roundRect">
            <a:avLst>
              <a:gd name="adj" fmla="val 1504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932" name="Google Shape;932;p58"/>
          <p:cNvCxnSpPr/>
          <p:nvPr/>
        </p:nvCxnSpPr>
        <p:spPr>
          <a:xfrm rot="10800000" flipH="1">
            <a:off x="360000" y="2109125"/>
            <a:ext cx="8409600" cy="7800"/>
          </a:xfrm>
          <a:prstGeom prst="straightConnector1">
            <a:avLst/>
          </a:prstGeom>
          <a:noFill/>
          <a:ln w="28575" cap="flat" cmpd="sng">
            <a:solidFill>
              <a:srgbClr val="A51B2A"/>
            </a:solidFill>
            <a:prstDash val="solid"/>
            <a:round/>
            <a:headEnd type="none" w="med" len="med"/>
            <a:tailEnd type="stealth" w="med" len="med"/>
          </a:ln>
        </p:spPr>
      </p:cxnSp>
      <p:sp>
        <p:nvSpPr>
          <p:cNvPr id="933" name="Google Shape;933;p58"/>
          <p:cNvSpPr txBox="1"/>
          <p:nvPr/>
        </p:nvSpPr>
        <p:spPr>
          <a:xfrm>
            <a:off x="446400" y="1749800"/>
            <a:ext cx="8251200" cy="397001"/>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200" dirty="0">
                <a:solidFill>
                  <a:schemeClr val="dk1"/>
                </a:solidFill>
                <a:latin typeface="Calibri"/>
                <a:ea typeface="Calibri"/>
                <a:cs typeface="Calibri"/>
                <a:sym typeface="Calibri"/>
              </a:rPr>
              <a:t>einzelne interessierte Personen	Team 	 komplettes Kollegium	Schulgemeinschaft	 öffentlich</a:t>
            </a:r>
            <a:endParaRPr sz="1500" dirty="0">
              <a:latin typeface="Calibri"/>
              <a:ea typeface="Calibri"/>
              <a:cs typeface="Calibri"/>
              <a:sym typeface="Calibri"/>
            </a:endParaRPr>
          </a:p>
        </p:txBody>
      </p:sp>
      <p:sp>
        <p:nvSpPr>
          <p:cNvPr id="934" name="Google Shape;934;p58"/>
          <p:cNvSpPr txBox="1"/>
          <p:nvPr/>
        </p:nvSpPr>
        <p:spPr>
          <a:xfrm>
            <a:off x="446400" y="1228100"/>
            <a:ext cx="3000000" cy="3693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200" b="1">
                <a:solidFill>
                  <a:srgbClr val="505050"/>
                </a:solidFill>
              </a:rPr>
              <a:t>Kreis der teilnehmenden</a:t>
            </a:r>
            <a:r>
              <a:rPr lang="de" sz="1200">
                <a:solidFill>
                  <a:srgbClr val="212121"/>
                </a:solidFill>
              </a:rPr>
              <a:t> </a:t>
            </a:r>
            <a:r>
              <a:rPr lang="de" sz="1200" b="1">
                <a:solidFill>
                  <a:srgbClr val="212121"/>
                </a:solidFill>
              </a:rPr>
              <a:t>Personen</a:t>
            </a:r>
            <a:endParaRPr sz="1500">
              <a:solidFill>
                <a:srgbClr val="212121"/>
              </a:solidFill>
            </a:endParaRPr>
          </a:p>
        </p:txBody>
      </p:sp>
      <p:sp>
        <p:nvSpPr>
          <p:cNvPr id="935" name="Google Shape;935;p58"/>
          <p:cNvSpPr txBox="1"/>
          <p:nvPr/>
        </p:nvSpPr>
        <p:spPr>
          <a:xfrm>
            <a:off x="446400" y="2387100"/>
            <a:ext cx="3000000" cy="3693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200" b="1">
                <a:solidFill>
                  <a:srgbClr val="505050"/>
                </a:solidFill>
                <a:latin typeface="Calibri"/>
                <a:ea typeface="Calibri"/>
                <a:cs typeface="Calibri"/>
                <a:sym typeface="Calibri"/>
              </a:rPr>
              <a:t>Definieren Sie den Kreis genauer: </a:t>
            </a:r>
            <a:endParaRPr b="1">
              <a:solidFill>
                <a:srgbClr val="505050"/>
              </a:solidFill>
            </a:endParaRPr>
          </a:p>
        </p:txBody>
      </p:sp>
      <p:cxnSp>
        <p:nvCxnSpPr>
          <p:cNvPr id="936" name="Google Shape;936;p58"/>
          <p:cNvCxnSpPr/>
          <p:nvPr/>
        </p:nvCxnSpPr>
        <p:spPr>
          <a:xfrm>
            <a:off x="2886250" y="2756400"/>
            <a:ext cx="5688900" cy="0"/>
          </a:xfrm>
          <a:prstGeom prst="straightConnector1">
            <a:avLst/>
          </a:prstGeom>
          <a:noFill/>
          <a:ln w="28575" cap="flat" cmpd="sng">
            <a:solidFill>
              <a:schemeClr val="lt1"/>
            </a:solidFill>
            <a:prstDash val="solid"/>
            <a:round/>
            <a:headEnd type="none" w="med" len="med"/>
            <a:tailEnd type="none" w="med" len="med"/>
          </a:ln>
        </p:spPr>
      </p:cxnSp>
      <p:sp>
        <p:nvSpPr>
          <p:cNvPr id="938" name="Google Shape;938;p58"/>
          <p:cNvSpPr/>
          <p:nvPr/>
        </p:nvSpPr>
        <p:spPr>
          <a:xfrm>
            <a:off x="446400" y="3219075"/>
            <a:ext cx="2547000" cy="1748700"/>
          </a:xfrm>
          <a:prstGeom prst="roundRect">
            <a:avLst>
              <a:gd name="adj" fmla="val 1504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39" name="Google Shape;939;p58"/>
          <p:cNvGrpSpPr/>
          <p:nvPr/>
        </p:nvGrpSpPr>
        <p:grpSpPr>
          <a:xfrm>
            <a:off x="548975" y="3219079"/>
            <a:ext cx="437884" cy="437884"/>
            <a:chOff x="2151775" y="3229389"/>
            <a:chExt cx="462000" cy="462000"/>
          </a:xfrm>
        </p:grpSpPr>
        <p:sp>
          <p:nvSpPr>
            <p:cNvPr id="940" name="Google Shape;940;p58"/>
            <p:cNvSpPr/>
            <p:nvPr/>
          </p:nvSpPr>
          <p:spPr>
            <a:xfrm rot="8100000">
              <a:off x="2218797" y="3297684"/>
              <a:ext cx="327956" cy="325411"/>
            </a:xfrm>
            <a:prstGeom prst="teardrop">
              <a:avLst>
                <a:gd name="adj" fmla="val 123209"/>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58"/>
            <p:cNvSpPr/>
            <p:nvPr/>
          </p:nvSpPr>
          <p:spPr>
            <a:xfrm>
              <a:off x="2329244" y="3406969"/>
              <a:ext cx="106800" cy="1068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42" name="Google Shape;942;p58"/>
          <p:cNvSpPr/>
          <p:nvPr/>
        </p:nvSpPr>
        <p:spPr>
          <a:xfrm>
            <a:off x="3291295" y="3219075"/>
            <a:ext cx="2547000" cy="1748700"/>
          </a:xfrm>
          <a:prstGeom prst="roundRect">
            <a:avLst>
              <a:gd name="adj" fmla="val 1504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43" name="Google Shape;943;p58"/>
          <p:cNvGrpSpPr/>
          <p:nvPr/>
        </p:nvGrpSpPr>
        <p:grpSpPr>
          <a:xfrm>
            <a:off x="3434848" y="3311000"/>
            <a:ext cx="369300" cy="369300"/>
            <a:chOff x="4756648" y="3286950"/>
            <a:chExt cx="369300" cy="369300"/>
          </a:xfrm>
        </p:grpSpPr>
        <p:sp>
          <p:nvSpPr>
            <p:cNvPr id="944" name="Google Shape;944;p58"/>
            <p:cNvSpPr/>
            <p:nvPr/>
          </p:nvSpPr>
          <p:spPr>
            <a:xfrm>
              <a:off x="4756648" y="3286950"/>
              <a:ext cx="369300" cy="369300"/>
            </a:xfrm>
            <a:prstGeom prst="ellipse">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945" name="Google Shape;945;p58"/>
            <p:cNvCxnSpPr/>
            <p:nvPr/>
          </p:nvCxnSpPr>
          <p:spPr>
            <a:xfrm flipH="1">
              <a:off x="4938505" y="3341025"/>
              <a:ext cx="5700" cy="122400"/>
            </a:xfrm>
            <a:prstGeom prst="straightConnector1">
              <a:avLst/>
            </a:prstGeom>
            <a:noFill/>
            <a:ln w="28575" cap="flat" cmpd="sng">
              <a:solidFill>
                <a:schemeClr val="lt1"/>
              </a:solidFill>
              <a:prstDash val="solid"/>
              <a:round/>
              <a:headEnd type="none" w="med" len="med"/>
              <a:tailEnd type="none" w="med" len="med"/>
            </a:ln>
          </p:spPr>
        </p:cxnSp>
        <p:cxnSp>
          <p:nvCxnSpPr>
            <p:cNvPr id="946" name="Google Shape;946;p58"/>
            <p:cNvCxnSpPr/>
            <p:nvPr/>
          </p:nvCxnSpPr>
          <p:spPr>
            <a:xfrm flipH="1">
              <a:off x="4936772" y="3417848"/>
              <a:ext cx="89100" cy="60300"/>
            </a:xfrm>
            <a:prstGeom prst="straightConnector1">
              <a:avLst/>
            </a:prstGeom>
            <a:noFill/>
            <a:ln w="19050" cap="flat" cmpd="sng">
              <a:solidFill>
                <a:schemeClr val="lt1"/>
              </a:solidFill>
              <a:prstDash val="solid"/>
              <a:round/>
              <a:headEnd type="none" w="med" len="med"/>
              <a:tailEnd type="none" w="med" len="med"/>
            </a:ln>
          </p:spPr>
        </p:cxnSp>
        <p:sp>
          <p:nvSpPr>
            <p:cNvPr id="947" name="Google Shape;947;p58"/>
            <p:cNvSpPr/>
            <p:nvPr/>
          </p:nvSpPr>
          <p:spPr>
            <a:xfrm>
              <a:off x="4912507" y="3442809"/>
              <a:ext cx="57600" cy="576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48" name="Google Shape;948;p58"/>
          <p:cNvSpPr txBox="1"/>
          <p:nvPr/>
        </p:nvSpPr>
        <p:spPr>
          <a:xfrm>
            <a:off x="920050" y="3219075"/>
            <a:ext cx="1890600" cy="548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100">
                <a:solidFill>
                  <a:schemeClr val="dk1"/>
                </a:solidFill>
                <a:latin typeface="Calibri"/>
                <a:ea typeface="Calibri"/>
                <a:cs typeface="Calibri"/>
                <a:sym typeface="Calibri"/>
              </a:rPr>
              <a:t>Der </a:t>
            </a:r>
            <a:r>
              <a:rPr lang="de" sz="1100" b="1">
                <a:solidFill>
                  <a:schemeClr val="dk1"/>
                </a:solidFill>
                <a:latin typeface="Calibri"/>
                <a:ea typeface="Calibri"/>
                <a:cs typeface="Calibri"/>
                <a:sym typeface="Calibri"/>
              </a:rPr>
              <a:t>Ort</a:t>
            </a:r>
            <a:r>
              <a:rPr lang="de" sz="1100">
                <a:solidFill>
                  <a:schemeClr val="dk1"/>
                </a:solidFill>
                <a:latin typeface="Calibri"/>
                <a:ea typeface="Calibri"/>
                <a:cs typeface="Calibri"/>
                <a:sym typeface="Calibri"/>
              </a:rPr>
              <a:t>, an dem Ihr Vorhaben stattfinden soll:</a:t>
            </a:r>
            <a:endParaRPr>
              <a:latin typeface="Calibri"/>
              <a:ea typeface="Calibri"/>
              <a:cs typeface="Calibri"/>
              <a:sym typeface="Calibri"/>
            </a:endParaRPr>
          </a:p>
        </p:txBody>
      </p:sp>
      <p:sp>
        <p:nvSpPr>
          <p:cNvPr id="949" name="Google Shape;949;p58"/>
          <p:cNvSpPr txBox="1"/>
          <p:nvPr/>
        </p:nvSpPr>
        <p:spPr>
          <a:xfrm>
            <a:off x="3804150" y="3219075"/>
            <a:ext cx="1890600" cy="548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100">
                <a:solidFill>
                  <a:schemeClr val="dk1"/>
                </a:solidFill>
                <a:latin typeface="Calibri"/>
                <a:ea typeface="Calibri"/>
                <a:cs typeface="Calibri"/>
                <a:sym typeface="Calibri"/>
              </a:rPr>
              <a:t>Die </a:t>
            </a:r>
            <a:r>
              <a:rPr lang="de" sz="1100" b="1">
                <a:solidFill>
                  <a:schemeClr val="dk1"/>
                </a:solidFill>
                <a:latin typeface="Calibri"/>
                <a:ea typeface="Calibri"/>
                <a:cs typeface="Calibri"/>
                <a:sym typeface="Calibri"/>
              </a:rPr>
              <a:t>Zeit</a:t>
            </a:r>
            <a:r>
              <a:rPr lang="de" sz="1100">
                <a:solidFill>
                  <a:schemeClr val="dk1"/>
                </a:solidFill>
                <a:latin typeface="Calibri"/>
                <a:ea typeface="Calibri"/>
                <a:cs typeface="Calibri"/>
                <a:sym typeface="Calibri"/>
              </a:rPr>
              <a:t>, zu der Ihr Vorhaben stattfinden soll:</a:t>
            </a:r>
            <a:endParaRPr>
              <a:latin typeface="Calibri"/>
              <a:ea typeface="Calibri"/>
              <a:cs typeface="Calibri"/>
              <a:sym typeface="Calibri"/>
            </a:endParaRPr>
          </a:p>
        </p:txBody>
      </p:sp>
      <p:sp>
        <p:nvSpPr>
          <p:cNvPr id="952" name="Google Shape;952;p58"/>
          <p:cNvSpPr/>
          <p:nvPr/>
        </p:nvSpPr>
        <p:spPr>
          <a:xfrm>
            <a:off x="5988500" y="3264925"/>
            <a:ext cx="2843700" cy="1383000"/>
          </a:xfrm>
          <a:prstGeom prst="wedgeRectCallout">
            <a:avLst>
              <a:gd name="adj1" fmla="val 38761"/>
              <a:gd name="adj2" fmla="val 68836"/>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58"/>
          <p:cNvSpPr txBox="1"/>
          <p:nvPr/>
        </p:nvSpPr>
        <p:spPr>
          <a:xfrm>
            <a:off x="5988500" y="3229325"/>
            <a:ext cx="2843700" cy="15222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Clr>
                <a:schemeClr val="dk1"/>
              </a:buClr>
              <a:buSzPts val="1100"/>
              <a:buFont typeface="Arial"/>
              <a:buNone/>
            </a:pPr>
            <a:r>
              <a:rPr lang="de" sz="1100">
                <a:solidFill>
                  <a:schemeClr val="lt1"/>
                </a:solidFill>
                <a:latin typeface="Calibri"/>
                <a:ea typeface="Calibri"/>
                <a:cs typeface="Calibri"/>
                <a:sym typeface="Calibri"/>
              </a:rPr>
              <a:t>Die übergreifenden Überlegungen zur Ausgangssituation, Konkretisierung des Themas, Abwägungen und Verbindungen etc. finden Sie im allgemeinen Teil des Canvases. Sie können bei Bedarf den allgemeinen Teil für jede Methode neu ausfüllen.</a:t>
            </a:r>
            <a:endParaRPr sz="1100">
              <a:solidFill>
                <a:schemeClr val="lt1"/>
              </a:solidFill>
              <a:latin typeface="Calibri"/>
              <a:ea typeface="Calibri"/>
              <a:cs typeface="Calibri"/>
              <a:sym typeface="Calibri"/>
            </a:endParaRPr>
          </a:p>
          <a:p>
            <a:pPr marL="0" lvl="0" indent="0" algn="l" rtl="0">
              <a:lnSpc>
                <a:spcPct val="115000"/>
              </a:lnSpc>
              <a:spcBef>
                <a:spcPts val="0"/>
              </a:spcBef>
              <a:spcAft>
                <a:spcPts val="0"/>
              </a:spcAft>
              <a:buNone/>
            </a:pPr>
            <a:endParaRPr sz="1100" b="1">
              <a:solidFill>
                <a:schemeClr val="lt1"/>
              </a:solidFill>
              <a:latin typeface="Calibri"/>
              <a:ea typeface="Calibri"/>
              <a:cs typeface="Calibri"/>
              <a:sym typeface="Calibri"/>
            </a:endParaRPr>
          </a:p>
        </p:txBody>
      </p:sp>
      <p:sp>
        <p:nvSpPr>
          <p:cNvPr id="954" name="Google Shape;954;p58"/>
          <p:cNvSpPr/>
          <p:nvPr/>
        </p:nvSpPr>
        <p:spPr>
          <a:xfrm>
            <a:off x="360000" y="379075"/>
            <a:ext cx="572700" cy="572700"/>
          </a:xfrm>
          <a:prstGeom prst="ellipse">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58"/>
          <p:cNvSpPr txBox="1">
            <a:spLocks noGrp="1"/>
          </p:cNvSpPr>
          <p:nvPr>
            <p:ph type="title"/>
          </p:nvPr>
        </p:nvSpPr>
        <p:spPr>
          <a:xfrm>
            <a:off x="986850" y="203857"/>
            <a:ext cx="7797300" cy="572700"/>
          </a:xfrm>
          <a:prstGeom prst="rect">
            <a:avLst/>
          </a:prstGeom>
        </p:spPr>
        <p:txBody>
          <a:bodyPr spcFirstLastPara="1" wrap="square" lIns="91425" tIns="91425" rIns="91425" bIns="91425" anchor="t" anchorCtr="0">
            <a:normAutofit fontScale="90000"/>
          </a:bodyPr>
          <a:lstStyle/>
          <a:p>
            <a:pPr marL="0" lvl="0" indent="0" algn="l" rtl="0">
              <a:lnSpc>
                <a:spcPct val="115000"/>
              </a:lnSpc>
              <a:spcBef>
                <a:spcPts val="1400"/>
              </a:spcBef>
              <a:spcAft>
                <a:spcPts val="0"/>
              </a:spcAft>
              <a:buClr>
                <a:schemeClr val="dk1"/>
              </a:buClr>
              <a:buSzPts val="1100"/>
              <a:buFont typeface="Arial"/>
              <a:buNone/>
            </a:pPr>
            <a:r>
              <a:rPr lang="de" sz="2500" dirty="0"/>
              <a:t>Newsletter, Forum, Blogs &amp; </a:t>
            </a:r>
            <a:r>
              <a:rPr lang="de" sz="2500" dirty="0" err="1"/>
              <a:t>Twitterlehrerzimmer</a:t>
            </a:r>
            <a:endParaRPr sz="2500" dirty="0">
              <a:solidFill>
                <a:srgbClr val="A51B2A"/>
              </a:solidFill>
            </a:endParaRPr>
          </a:p>
        </p:txBody>
      </p:sp>
      <p:sp>
        <p:nvSpPr>
          <p:cNvPr id="957" name="Google Shape;957;p58"/>
          <p:cNvSpPr/>
          <p:nvPr/>
        </p:nvSpPr>
        <p:spPr>
          <a:xfrm>
            <a:off x="8365200" y="1270700"/>
            <a:ext cx="264600" cy="315000"/>
          </a:xfrm>
          <a:prstGeom prst="mathMultiply">
            <a:avLst>
              <a:gd name="adj1" fmla="val 10667"/>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58"/>
          <p:cNvSpPr txBox="1"/>
          <p:nvPr/>
        </p:nvSpPr>
        <p:spPr>
          <a:xfrm>
            <a:off x="7922850" y="350525"/>
            <a:ext cx="1149300" cy="6927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de" sz="1100" i="1">
                <a:solidFill>
                  <a:srgbClr val="A51B2A"/>
                </a:solidFill>
                <a:latin typeface="Calibri"/>
                <a:ea typeface="Calibri"/>
                <a:cs typeface="Calibri"/>
                <a:sym typeface="Calibri"/>
              </a:rPr>
              <a:t>Verschieben Sie</a:t>
            </a:r>
            <a:br>
              <a:rPr lang="de" sz="1100" i="1">
                <a:solidFill>
                  <a:srgbClr val="A51B2A"/>
                </a:solidFill>
                <a:latin typeface="Calibri"/>
                <a:ea typeface="Calibri"/>
                <a:cs typeface="Calibri"/>
                <a:sym typeface="Calibri"/>
              </a:rPr>
            </a:br>
            <a:r>
              <a:rPr lang="de" sz="1100" i="1">
                <a:solidFill>
                  <a:srgbClr val="A51B2A"/>
                </a:solidFill>
                <a:latin typeface="Calibri"/>
                <a:ea typeface="Calibri"/>
                <a:cs typeface="Calibri"/>
                <a:sym typeface="Calibri"/>
              </a:rPr>
              <a:t>das X auf der Skala!</a:t>
            </a:r>
            <a:endParaRPr sz="1100" i="1">
              <a:solidFill>
                <a:srgbClr val="A51B2A"/>
              </a:solidFill>
              <a:latin typeface="Calibri"/>
              <a:ea typeface="Calibri"/>
              <a:cs typeface="Calibri"/>
              <a:sym typeface="Calibri"/>
            </a:endParaRPr>
          </a:p>
        </p:txBody>
      </p:sp>
      <p:cxnSp>
        <p:nvCxnSpPr>
          <p:cNvPr id="959" name="Google Shape;959;p58"/>
          <p:cNvCxnSpPr/>
          <p:nvPr/>
        </p:nvCxnSpPr>
        <p:spPr>
          <a:xfrm>
            <a:off x="8486400" y="965225"/>
            <a:ext cx="22200" cy="276300"/>
          </a:xfrm>
          <a:prstGeom prst="straightConnector1">
            <a:avLst/>
          </a:prstGeom>
          <a:noFill/>
          <a:ln w="9525" cap="flat" cmpd="sng">
            <a:solidFill>
              <a:srgbClr val="A51B2A"/>
            </a:solidFill>
            <a:prstDash val="solid"/>
            <a:round/>
            <a:headEnd type="none" w="med" len="med"/>
            <a:tailEnd type="triangle" w="med" len="med"/>
          </a:ln>
        </p:spPr>
      </p:cxnSp>
      <p:sp>
        <p:nvSpPr>
          <p:cNvPr id="34" name="Textfeld 33">
            <a:extLst>
              <a:ext uri="{FF2B5EF4-FFF2-40B4-BE49-F238E27FC236}">
                <a16:creationId xmlns:a16="http://schemas.microsoft.com/office/drawing/2014/main" id="{EBD0DE67-77BB-9E52-3989-F2C28D2F8A26}"/>
              </a:ext>
            </a:extLst>
          </p:cNvPr>
          <p:cNvSpPr txBox="1"/>
          <p:nvPr/>
        </p:nvSpPr>
        <p:spPr>
          <a:xfrm>
            <a:off x="2912294" y="2476251"/>
            <a:ext cx="5662855" cy="305109"/>
          </a:xfrm>
          <a:prstGeom prst="rect">
            <a:avLst/>
          </a:prstGeom>
          <a:noFill/>
        </p:spPr>
        <p:txBody>
          <a:bodyPr wrap="square" rtlCol="0">
            <a:normAutofit/>
          </a:bodyPr>
          <a:lstStyle/>
          <a:p>
            <a:endParaRPr lang="de-DE" dirty="0"/>
          </a:p>
        </p:txBody>
      </p:sp>
      <p:sp>
        <p:nvSpPr>
          <p:cNvPr id="35" name="Textfeld 34">
            <a:extLst>
              <a:ext uri="{FF2B5EF4-FFF2-40B4-BE49-F238E27FC236}">
                <a16:creationId xmlns:a16="http://schemas.microsoft.com/office/drawing/2014/main" id="{98011BBB-6B06-073B-8DCB-971099463E70}"/>
              </a:ext>
            </a:extLst>
          </p:cNvPr>
          <p:cNvSpPr txBox="1"/>
          <p:nvPr/>
        </p:nvSpPr>
        <p:spPr>
          <a:xfrm>
            <a:off x="519969" y="3805321"/>
            <a:ext cx="2392325" cy="974829"/>
          </a:xfrm>
          <a:prstGeom prst="rect">
            <a:avLst/>
          </a:prstGeom>
          <a:noFill/>
        </p:spPr>
        <p:txBody>
          <a:bodyPr wrap="square" rtlCol="0">
            <a:normAutofit/>
          </a:bodyPr>
          <a:lstStyle/>
          <a:p>
            <a:endParaRPr lang="de-DE" dirty="0"/>
          </a:p>
        </p:txBody>
      </p:sp>
      <p:sp>
        <p:nvSpPr>
          <p:cNvPr id="36" name="Textfeld 35">
            <a:extLst>
              <a:ext uri="{FF2B5EF4-FFF2-40B4-BE49-F238E27FC236}">
                <a16:creationId xmlns:a16="http://schemas.microsoft.com/office/drawing/2014/main" id="{0FF97F02-BA9A-0BF5-D579-42E9DBFC46EF}"/>
              </a:ext>
            </a:extLst>
          </p:cNvPr>
          <p:cNvSpPr txBox="1"/>
          <p:nvPr/>
        </p:nvSpPr>
        <p:spPr>
          <a:xfrm>
            <a:off x="3380127" y="3815954"/>
            <a:ext cx="2392325" cy="974829"/>
          </a:xfrm>
          <a:prstGeom prst="rect">
            <a:avLst/>
          </a:prstGeom>
          <a:noFill/>
        </p:spPr>
        <p:txBody>
          <a:bodyPr wrap="square" rtlCol="0">
            <a:normAutofit/>
          </a:bodyPr>
          <a:lstStyle/>
          <a:p>
            <a:endParaRPr lang="de-DE"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963"/>
        <p:cNvGrpSpPr/>
        <p:nvPr/>
      </p:nvGrpSpPr>
      <p:grpSpPr>
        <a:xfrm>
          <a:off x="0" y="0"/>
          <a:ext cx="0" cy="0"/>
          <a:chOff x="0" y="0"/>
          <a:chExt cx="0" cy="0"/>
        </a:xfrm>
      </p:grpSpPr>
      <p:sp>
        <p:nvSpPr>
          <p:cNvPr id="964" name="Google Shape;964;p59"/>
          <p:cNvSpPr txBox="1"/>
          <p:nvPr/>
        </p:nvSpPr>
        <p:spPr>
          <a:xfrm>
            <a:off x="544950" y="974775"/>
            <a:ext cx="1890600" cy="1046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p:txBody>
      </p:sp>
      <p:sp>
        <p:nvSpPr>
          <p:cNvPr id="965" name="Google Shape;965;p59"/>
          <p:cNvSpPr txBox="1"/>
          <p:nvPr/>
        </p:nvSpPr>
        <p:spPr>
          <a:xfrm>
            <a:off x="3626700" y="974775"/>
            <a:ext cx="1890600" cy="1046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p:txBody>
      </p:sp>
      <p:grpSp>
        <p:nvGrpSpPr>
          <p:cNvPr id="966" name="Google Shape;966;p59"/>
          <p:cNvGrpSpPr/>
          <p:nvPr/>
        </p:nvGrpSpPr>
        <p:grpSpPr>
          <a:xfrm>
            <a:off x="5789350" y="272775"/>
            <a:ext cx="3033000" cy="3768300"/>
            <a:chOff x="5789350" y="272775"/>
            <a:chExt cx="3033000" cy="3768300"/>
          </a:xfrm>
        </p:grpSpPr>
        <p:sp>
          <p:nvSpPr>
            <p:cNvPr id="967" name="Google Shape;967;p59"/>
            <p:cNvSpPr/>
            <p:nvPr/>
          </p:nvSpPr>
          <p:spPr>
            <a:xfrm>
              <a:off x="5789350" y="272775"/>
              <a:ext cx="3033000" cy="3768300"/>
            </a:xfrm>
            <a:prstGeom prst="roundRect">
              <a:avLst>
                <a:gd name="adj" fmla="val 8751"/>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59"/>
            <p:cNvSpPr txBox="1"/>
            <p:nvPr/>
          </p:nvSpPr>
          <p:spPr>
            <a:xfrm>
              <a:off x="5949650" y="272775"/>
              <a:ext cx="2404500" cy="7434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100">
                  <a:solidFill>
                    <a:srgbClr val="505050"/>
                  </a:solidFill>
                  <a:latin typeface="Calibri"/>
                  <a:ea typeface="Calibri"/>
                  <a:cs typeface="Calibri"/>
                  <a:sym typeface="Calibri"/>
                </a:rPr>
                <a:t>Sammeln Sie </a:t>
              </a:r>
              <a:r>
                <a:rPr lang="de" sz="1100" b="1">
                  <a:solidFill>
                    <a:srgbClr val="505050"/>
                  </a:solidFill>
                  <a:latin typeface="Calibri"/>
                  <a:ea typeface="Calibri"/>
                  <a:cs typeface="Calibri"/>
                  <a:sym typeface="Calibri"/>
                </a:rPr>
                <a:t>inhaltliche Beispiele</a:t>
              </a:r>
              <a:r>
                <a:rPr lang="de" sz="1100">
                  <a:solidFill>
                    <a:srgbClr val="505050"/>
                  </a:solidFill>
                  <a:latin typeface="Calibri"/>
                  <a:ea typeface="Calibri"/>
                  <a:cs typeface="Calibri"/>
                  <a:sym typeface="Calibri"/>
                </a:rPr>
                <a:t>: Welche thematischen Aspekte können behandelt werden?</a:t>
              </a:r>
              <a:endParaRPr>
                <a:solidFill>
                  <a:srgbClr val="505050"/>
                </a:solidFill>
                <a:latin typeface="Calibri"/>
                <a:ea typeface="Calibri"/>
                <a:cs typeface="Calibri"/>
                <a:sym typeface="Calibri"/>
              </a:endParaRPr>
            </a:p>
          </p:txBody>
        </p:sp>
      </p:grpSp>
      <p:grpSp>
        <p:nvGrpSpPr>
          <p:cNvPr id="969" name="Google Shape;969;p59"/>
          <p:cNvGrpSpPr/>
          <p:nvPr/>
        </p:nvGrpSpPr>
        <p:grpSpPr>
          <a:xfrm>
            <a:off x="360000" y="191100"/>
            <a:ext cx="5322900" cy="3922625"/>
            <a:chOff x="360000" y="191100"/>
            <a:chExt cx="5322900" cy="3922625"/>
          </a:xfrm>
        </p:grpSpPr>
        <p:sp>
          <p:nvSpPr>
            <p:cNvPr id="970" name="Google Shape;970;p59"/>
            <p:cNvSpPr/>
            <p:nvPr/>
          </p:nvSpPr>
          <p:spPr>
            <a:xfrm>
              <a:off x="3037283" y="2446900"/>
              <a:ext cx="2552100" cy="1594200"/>
            </a:xfrm>
            <a:prstGeom prst="roundRect">
              <a:avLst>
                <a:gd name="adj" fmla="val 1504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59"/>
            <p:cNvSpPr txBox="1"/>
            <p:nvPr/>
          </p:nvSpPr>
          <p:spPr>
            <a:xfrm>
              <a:off x="3184575" y="2446900"/>
              <a:ext cx="2404500" cy="548700"/>
            </a:xfrm>
            <a:prstGeom prst="rect">
              <a:avLst/>
            </a:prstGeom>
            <a:noFill/>
            <a:ln>
              <a:noFill/>
            </a:ln>
          </p:spPr>
          <p:txBody>
            <a:bodyPr spcFirstLastPara="1" wrap="square" lIns="91425" tIns="91425" rIns="91425" bIns="91425" anchor="t" anchorCtr="0">
              <a:spAutoFit/>
            </a:bodyPr>
            <a:lstStyle/>
            <a:p>
              <a:pPr marL="0" marR="0" lvl="0" indent="0" algn="l" rtl="0">
                <a:lnSpc>
                  <a:spcPct val="115000"/>
                </a:lnSpc>
                <a:spcBef>
                  <a:spcPts val="0"/>
                </a:spcBef>
                <a:spcAft>
                  <a:spcPts val="0"/>
                </a:spcAft>
                <a:buNone/>
              </a:pPr>
              <a:r>
                <a:rPr lang="de" sz="1100">
                  <a:solidFill>
                    <a:srgbClr val="505050"/>
                  </a:solidFill>
                  <a:latin typeface="Calibri"/>
                  <a:ea typeface="Calibri"/>
                  <a:cs typeface="Calibri"/>
                  <a:sym typeface="Calibri"/>
                </a:rPr>
                <a:t>Der </a:t>
              </a:r>
              <a:r>
                <a:rPr lang="de" sz="1100" b="1">
                  <a:solidFill>
                    <a:srgbClr val="505050"/>
                  </a:solidFill>
                  <a:latin typeface="Calibri"/>
                  <a:ea typeface="Calibri"/>
                  <a:cs typeface="Calibri"/>
                  <a:sym typeface="Calibri"/>
                </a:rPr>
                <a:t>Kanal,</a:t>
              </a:r>
              <a:r>
                <a:rPr lang="de" sz="1100">
                  <a:solidFill>
                    <a:srgbClr val="505050"/>
                  </a:solidFill>
                  <a:latin typeface="Calibri"/>
                  <a:ea typeface="Calibri"/>
                  <a:cs typeface="Calibri"/>
                  <a:sym typeface="Calibri"/>
                </a:rPr>
                <a:t> über den die Nachrichten verbreitet werden sollen:</a:t>
              </a:r>
              <a:endParaRPr sz="1100">
                <a:solidFill>
                  <a:srgbClr val="505050"/>
                </a:solidFill>
                <a:latin typeface="Calibri"/>
                <a:ea typeface="Calibri"/>
                <a:cs typeface="Calibri"/>
                <a:sym typeface="Calibri"/>
              </a:endParaRPr>
            </a:p>
          </p:txBody>
        </p:sp>
        <p:grpSp>
          <p:nvGrpSpPr>
            <p:cNvPr id="972" name="Google Shape;972;p59"/>
            <p:cNvGrpSpPr/>
            <p:nvPr/>
          </p:nvGrpSpPr>
          <p:grpSpPr>
            <a:xfrm>
              <a:off x="360000" y="191100"/>
              <a:ext cx="5322900" cy="3850000"/>
              <a:chOff x="360000" y="191100"/>
              <a:chExt cx="5322900" cy="3850000"/>
            </a:xfrm>
          </p:grpSpPr>
          <p:sp>
            <p:nvSpPr>
              <p:cNvPr id="973" name="Google Shape;973;p59"/>
              <p:cNvSpPr/>
              <p:nvPr/>
            </p:nvSpPr>
            <p:spPr>
              <a:xfrm>
                <a:off x="360000" y="2446900"/>
                <a:ext cx="2552100" cy="1594200"/>
              </a:xfrm>
              <a:prstGeom prst="roundRect">
                <a:avLst>
                  <a:gd name="adj" fmla="val 1504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59"/>
              <p:cNvSpPr txBox="1"/>
              <p:nvPr/>
            </p:nvSpPr>
            <p:spPr>
              <a:xfrm>
                <a:off x="360000" y="2446900"/>
                <a:ext cx="2508600" cy="548700"/>
              </a:xfrm>
              <a:prstGeom prst="rect">
                <a:avLst/>
              </a:prstGeom>
              <a:noFill/>
              <a:ln>
                <a:noFill/>
              </a:ln>
            </p:spPr>
            <p:txBody>
              <a:bodyPr spcFirstLastPara="1" wrap="square" lIns="91425" tIns="91425" rIns="91425" bIns="91425" anchor="t" anchorCtr="0">
                <a:spAutoFit/>
              </a:bodyPr>
              <a:lstStyle/>
              <a:p>
                <a:pPr marL="0" marR="0" lvl="0" indent="0" algn="l" rtl="0">
                  <a:lnSpc>
                    <a:spcPct val="115000"/>
                  </a:lnSpc>
                  <a:spcBef>
                    <a:spcPts val="0"/>
                  </a:spcBef>
                  <a:spcAft>
                    <a:spcPts val="0"/>
                  </a:spcAft>
                  <a:buNone/>
                </a:pPr>
                <a:r>
                  <a:rPr lang="de" sz="1100">
                    <a:solidFill>
                      <a:srgbClr val="505050"/>
                    </a:solidFill>
                    <a:latin typeface="Calibri"/>
                    <a:ea typeface="Calibri"/>
                    <a:cs typeface="Calibri"/>
                    <a:sym typeface="Calibri"/>
                  </a:rPr>
                  <a:t>Das </a:t>
                </a:r>
                <a:r>
                  <a:rPr lang="de" sz="1100" b="1">
                    <a:solidFill>
                      <a:srgbClr val="505050"/>
                    </a:solidFill>
                    <a:latin typeface="Calibri"/>
                    <a:ea typeface="Calibri"/>
                    <a:cs typeface="Calibri"/>
                    <a:sym typeface="Calibri"/>
                  </a:rPr>
                  <a:t>Format,</a:t>
                </a:r>
                <a:r>
                  <a:rPr lang="de" sz="1100">
                    <a:solidFill>
                      <a:srgbClr val="505050"/>
                    </a:solidFill>
                    <a:latin typeface="Calibri"/>
                    <a:ea typeface="Calibri"/>
                    <a:cs typeface="Calibri"/>
                    <a:sym typeface="Calibri"/>
                  </a:rPr>
                  <a:t> in dem die Nachrichten verbreitet werden sollen:</a:t>
                </a:r>
                <a:endParaRPr sz="1100">
                  <a:solidFill>
                    <a:srgbClr val="505050"/>
                  </a:solidFill>
                  <a:latin typeface="Calibri"/>
                  <a:ea typeface="Calibri"/>
                  <a:cs typeface="Calibri"/>
                  <a:sym typeface="Calibri"/>
                </a:endParaRPr>
              </a:p>
            </p:txBody>
          </p:sp>
          <p:grpSp>
            <p:nvGrpSpPr>
              <p:cNvPr id="975" name="Google Shape;975;p59"/>
              <p:cNvGrpSpPr/>
              <p:nvPr/>
            </p:nvGrpSpPr>
            <p:grpSpPr>
              <a:xfrm>
                <a:off x="360000" y="191100"/>
                <a:ext cx="5322900" cy="2450400"/>
                <a:chOff x="360000" y="191100"/>
                <a:chExt cx="5322900" cy="2450400"/>
              </a:xfrm>
            </p:grpSpPr>
            <p:sp>
              <p:nvSpPr>
                <p:cNvPr id="976" name="Google Shape;976;p59"/>
                <p:cNvSpPr/>
                <p:nvPr/>
              </p:nvSpPr>
              <p:spPr>
                <a:xfrm>
                  <a:off x="360000" y="272775"/>
                  <a:ext cx="5322900" cy="2025600"/>
                </a:xfrm>
                <a:prstGeom prst="roundRect">
                  <a:avLst>
                    <a:gd name="adj" fmla="val 1282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59"/>
                <p:cNvSpPr txBox="1"/>
                <p:nvPr/>
              </p:nvSpPr>
              <p:spPr>
                <a:xfrm>
                  <a:off x="507600" y="272775"/>
                  <a:ext cx="2404500" cy="7434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100">
                      <a:solidFill>
                        <a:srgbClr val="505050"/>
                      </a:solidFill>
                      <a:latin typeface="Calibri"/>
                      <a:ea typeface="Calibri"/>
                      <a:cs typeface="Calibri"/>
                      <a:sym typeface="Calibri"/>
                    </a:rPr>
                    <a:t>Wie viele / welche Personen würden </a:t>
                  </a:r>
                  <a:r>
                    <a:rPr lang="de" sz="1100" b="1">
                      <a:solidFill>
                        <a:srgbClr val="505050"/>
                      </a:solidFill>
                      <a:latin typeface="Calibri"/>
                      <a:ea typeface="Calibri"/>
                      <a:cs typeface="Calibri"/>
                      <a:sym typeface="Calibri"/>
                    </a:rPr>
                    <a:t>zu Beginn aktiv mitwirken </a:t>
                  </a:r>
                  <a:br>
                    <a:rPr lang="de" sz="1100" b="1">
                      <a:solidFill>
                        <a:srgbClr val="505050"/>
                      </a:solidFill>
                      <a:latin typeface="Calibri"/>
                      <a:ea typeface="Calibri"/>
                      <a:cs typeface="Calibri"/>
                      <a:sym typeface="Calibri"/>
                    </a:rPr>
                  </a:br>
                  <a:r>
                    <a:rPr lang="de" sz="1100">
                      <a:solidFill>
                        <a:srgbClr val="505050"/>
                      </a:solidFill>
                      <a:latin typeface="Calibri"/>
                      <a:ea typeface="Calibri"/>
                      <a:cs typeface="Calibri"/>
                      <a:sym typeface="Calibri"/>
                    </a:rPr>
                    <a:t>(also schreibend)?</a:t>
                  </a:r>
                  <a:endParaRPr>
                    <a:solidFill>
                      <a:srgbClr val="505050"/>
                    </a:solidFill>
                    <a:latin typeface="Calibri"/>
                    <a:ea typeface="Calibri"/>
                    <a:cs typeface="Calibri"/>
                    <a:sym typeface="Calibri"/>
                  </a:endParaRPr>
                </a:p>
              </p:txBody>
            </p:sp>
            <p:sp>
              <p:nvSpPr>
                <p:cNvPr id="978" name="Google Shape;978;p59"/>
                <p:cNvSpPr txBox="1"/>
                <p:nvPr/>
              </p:nvSpPr>
              <p:spPr>
                <a:xfrm>
                  <a:off x="3184563" y="272775"/>
                  <a:ext cx="2404500" cy="743400"/>
                </a:xfrm>
                <a:prstGeom prst="rect">
                  <a:avLst/>
                </a:prstGeom>
                <a:noFill/>
                <a:ln>
                  <a:noFill/>
                </a:ln>
              </p:spPr>
              <p:txBody>
                <a:bodyPr spcFirstLastPara="1" wrap="square" lIns="91425" tIns="91425" rIns="91425" bIns="91425" anchor="t" anchorCtr="0">
                  <a:spAutoFit/>
                </a:bodyPr>
                <a:lstStyle/>
                <a:p>
                  <a:pPr marL="0" lvl="0" indent="0" algn="r" rtl="0">
                    <a:lnSpc>
                      <a:spcPct val="115000"/>
                    </a:lnSpc>
                    <a:spcBef>
                      <a:spcPts val="0"/>
                    </a:spcBef>
                    <a:spcAft>
                      <a:spcPts val="0"/>
                    </a:spcAft>
                    <a:buNone/>
                  </a:pPr>
                  <a:r>
                    <a:rPr lang="de" sz="1100">
                      <a:solidFill>
                        <a:srgbClr val="505050"/>
                      </a:solidFill>
                      <a:latin typeface="Calibri"/>
                      <a:ea typeface="Calibri"/>
                      <a:cs typeface="Calibri"/>
                      <a:sym typeface="Calibri"/>
                    </a:rPr>
                    <a:t>Wie viele / welche Personen würden </a:t>
                  </a:r>
                  <a:r>
                    <a:rPr lang="de" sz="1100" b="1">
                      <a:solidFill>
                        <a:srgbClr val="505050"/>
                      </a:solidFill>
                      <a:latin typeface="Calibri"/>
                      <a:ea typeface="Calibri"/>
                      <a:cs typeface="Calibri"/>
                      <a:sym typeface="Calibri"/>
                    </a:rPr>
                    <a:t>nach ca. ½ Jahr aktiv mitwirken </a:t>
                  </a:r>
                  <a:br>
                    <a:rPr lang="de" sz="1100" b="1">
                      <a:solidFill>
                        <a:srgbClr val="505050"/>
                      </a:solidFill>
                      <a:latin typeface="Calibri"/>
                      <a:ea typeface="Calibri"/>
                      <a:cs typeface="Calibri"/>
                      <a:sym typeface="Calibri"/>
                    </a:rPr>
                  </a:br>
                  <a:r>
                    <a:rPr lang="de" sz="1100">
                      <a:solidFill>
                        <a:srgbClr val="505050"/>
                      </a:solidFill>
                      <a:latin typeface="Calibri"/>
                      <a:ea typeface="Calibri"/>
                      <a:cs typeface="Calibri"/>
                      <a:sym typeface="Calibri"/>
                    </a:rPr>
                    <a:t>(also schreibend)?</a:t>
                  </a:r>
                  <a:endParaRPr>
                    <a:solidFill>
                      <a:srgbClr val="505050"/>
                    </a:solidFill>
                    <a:latin typeface="Calibri"/>
                    <a:ea typeface="Calibri"/>
                    <a:cs typeface="Calibri"/>
                    <a:sym typeface="Calibri"/>
                  </a:endParaRPr>
                </a:p>
              </p:txBody>
            </p:sp>
            <p:cxnSp>
              <p:nvCxnSpPr>
                <p:cNvPr id="979" name="Google Shape;979;p59"/>
                <p:cNvCxnSpPr/>
                <p:nvPr/>
              </p:nvCxnSpPr>
              <p:spPr>
                <a:xfrm>
                  <a:off x="2965088" y="191100"/>
                  <a:ext cx="19200" cy="2450400"/>
                </a:xfrm>
                <a:prstGeom prst="straightConnector1">
                  <a:avLst/>
                </a:prstGeom>
                <a:noFill/>
                <a:ln w="19050" cap="flat" cmpd="sng">
                  <a:solidFill>
                    <a:schemeClr val="lt1"/>
                  </a:solidFill>
                  <a:prstDash val="solid"/>
                  <a:round/>
                  <a:headEnd type="none" w="med" len="med"/>
                  <a:tailEnd type="none" w="med" len="med"/>
                </a:ln>
              </p:spPr>
            </p:cxnSp>
            <p:grpSp>
              <p:nvGrpSpPr>
                <p:cNvPr id="980" name="Google Shape;980;p59"/>
                <p:cNvGrpSpPr/>
                <p:nvPr/>
              </p:nvGrpSpPr>
              <p:grpSpPr>
                <a:xfrm>
                  <a:off x="2768988" y="480978"/>
                  <a:ext cx="411415" cy="326989"/>
                  <a:chOff x="2722176" y="272778"/>
                  <a:chExt cx="411415" cy="326989"/>
                </a:xfrm>
              </p:grpSpPr>
              <p:sp>
                <p:nvSpPr>
                  <p:cNvPr id="981" name="Google Shape;981;p59"/>
                  <p:cNvSpPr/>
                  <p:nvPr/>
                </p:nvSpPr>
                <p:spPr>
                  <a:xfrm>
                    <a:off x="2862333" y="425767"/>
                    <a:ext cx="131100" cy="174000"/>
                  </a:xfrm>
                  <a:prstGeom prst="round2SameRect">
                    <a:avLst>
                      <a:gd name="adj1" fmla="val 50000"/>
                      <a:gd name="adj2" fmla="val 3190"/>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59"/>
                  <p:cNvSpPr/>
                  <p:nvPr/>
                </p:nvSpPr>
                <p:spPr>
                  <a:xfrm>
                    <a:off x="2877200" y="314998"/>
                    <a:ext cx="101400" cy="97500"/>
                  </a:xfrm>
                  <a:prstGeom prst="ellipse">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59"/>
                  <p:cNvSpPr/>
                  <p:nvPr/>
                </p:nvSpPr>
                <p:spPr>
                  <a:xfrm>
                    <a:off x="2722176" y="383548"/>
                    <a:ext cx="131100" cy="174000"/>
                  </a:xfrm>
                  <a:prstGeom prst="round2SameRect">
                    <a:avLst>
                      <a:gd name="adj1" fmla="val 50000"/>
                      <a:gd name="adj2" fmla="val 2177"/>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59"/>
                  <p:cNvSpPr/>
                  <p:nvPr/>
                </p:nvSpPr>
                <p:spPr>
                  <a:xfrm>
                    <a:off x="2737043" y="272778"/>
                    <a:ext cx="101400" cy="97500"/>
                  </a:xfrm>
                  <a:prstGeom prst="ellipse">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59"/>
                  <p:cNvSpPr/>
                  <p:nvPr/>
                </p:nvSpPr>
                <p:spPr>
                  <a:xfrm>
                    <a:off x="3002491" y="383548"/>
                    <a:ext cx="131100" cy="174000"/>
                  </a:xfrm>
                  <a:prstGeom prst="round2SameRect">
                    <a:avLst>
                      <a:gd name="adj1" fmla="val 50000"/>
                      <a:gd name="adj2" fmla="val 4204"/>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59"/>
                  <p:cNvSpPr/>
                  <p:nvPr/>
                </p:nvSpPr>
                <p:spPr>
                  <a:xfrm>
                    <a:off x="3017358" y="272778"/>
                    <a:ext cx="101400" cy="97500"/>
                  </a:xfrm>
                  <a:prstGeom prst="ellipse">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987" name="Google Shape;987;p59"/>
              <p:cNvSpPr txBox="1"/>
              <p:nvPr/>
            </p:nvSpPr>
            <p:spPr>
              <a:xfrm>
                <a:off x="1358600" y="3525400"/>
                <a:ext cx="1478700" cy="515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000" i="1">
                    <a:solidFill>
                      <a:srgbClr val="980000"/>
                    </a:solidFill>
                    <a:latin typeface="Calibri"/>
                    <a:ea typeface="Calibri"/>
                    <a:cs typeface="Calibri"/>
                    <a:sym typeface="Calibri"/>
                  </a:rPr>
                  <a:t>z.B. Text, Video, Audio, Zeichnungen, Links … </a:t>
                </a:r>
                <a:endParaRPr sz="1300" i="1">
                  <a:latin typeface="Calibri"/>
                  <a:ea typeface="Calibri"/>
                  <a:cs typeface="Calibri"/>
                  <a:sym typeface="Calibri"/>
                </a:endParaRPr>
              </a:p>
            </p:txBody>
          </p:sp>
        </p:grpSp>
        <p:sp>
          <p:nvSpPr>
            <p:cNvPr id="988" name="Google Shape;988;p59"/>
            <p:cNvSpPr txBox="1"/>
            <p:nvPr/>
          </p:nvSpPr>
          <p:spPr>
            <a:xfrm>
              <a:off x="4264275" y="3421025"/>
              <a:ext cx="1324800" cy="692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000" i="1">
                  <a:solidFill>
                    <a:srgbClr val="980000"/>
                  </a:solidFill>
                  <a:latin typeface="Calibri"/>
                  <a:ea typeface="Calibri"/>
                  <a:cs typeface="Calibri"/>
                  <a:sym typeface="Calibri"/>
                </a:rPr>
                <a:t>z.B. E-Mails, Forum</a:t>
              </a:r>
              <a:endParaRPr sz="1000" i="1">
                <a:solidFill>
                  <a:srgbClr val="980000"/>
                </a:solidFill>
                <a:latin typeface="Calibri"/>
                <a:ea typeface="Calibri"/>
                <a:cs typeface="Calibri"/>
                <a:sym typeface="Calibri"/>
              </a:endParaRPr>
            </a:p>
            <a:p>
              <a:pPr marL="0" lvl="0" indent="0" algn="l" rtl="0">
                <a:lnSpc>
                  <a:spcPct val="115000"/>
                </a:lnSpc>
                <a:spcBef>
                  <a:spcPts val="0"/>
                </a:spcBef>
                <a:spcAft>
                  <a:spcPts val="0"/>
                </a:spcAft>
                <a:buNone/>
              </a:pPr>
              <a:r>
                <a:rPr lang="de" sz="1000" i="1">
                  <a:solidFill>
                    <a:srgbClr val="980000"/>
                  </a:solidFill>
                  <a:latin typeface="Calibri"/>
                  <a:ea typeface="Calibri"/>
                  <a:cs typeface="Calibri"/>
                  <a:sym typeface="Calibri"/>
                </a:rPr>
                <a:t>öffentlich (z.B. Blog) </a:t>
              </a:r>
              <a:endParaRPr sz="1000" i="1">
                <a:solidFill>
                  <a:srgbClr val="980000"/>
                </a:solidFill>
                <a:latin typeface="Calibri"/>
                <a:ea typeface="Calibri"/>
                <a:cs typeface="Calibri"/>
                <a:sym typeface="Calibri"/>
              </a:endParaRPr>
            </a:p>
            <a:p>
              <a:pPr marL="0" lvl="0" indent="0" algn="l" rtl="0">
                <a:lnSpc>
                  <a:spcPct val="115000"/>
                </a:lnSpc>
                <a:spcBef>
                  <a:spcPts val="0"/>
                </a:spcBef>
                <a:spcAft>
                  <a:spcPts val="0"/>
                </a:spcAft>
                <a:buNone/>
              </a:pPr>
              <a:r>
                <a:rPr lang="de" sz="1000" i="1">
                  <a:solidFill>
                    <a:srgbClr val="980000"/>
                  </a:solidFill>
                  <a:latin typeface="Calibri"/>
                  <a:ea typeface="Calibri"/>
                  <a:cs typeface="Calibri"/>
                  <a:sym typeface="Calibri"/>
                </a:rPr>
                <a:t>oder Twitter</a:t>
              </a:r>
              <a:endParaRPr sz="1000" i="1">
                <a:solidFill>
                  <a:schemeClr val="dk1"/>
                </a:solidFill>
                <a:latin typeface="Calibri"/>
                <a:ea typeface="Calibri"/>
                <a:cs typeface="Calibri"/>
                <a:sym typeface="Calibri"/>
              </a:endParaRPr>
            </a:p>
          </p:txBody>
        </p:sp>
      </p:grpSp>
      <p:grpSp>
        <p:nvGrpSpPr>
          <p:cNvPr id="989" name="Google Shape;989;p59"/>
          <p:cNvGrpSpPr/>
          <p:nvPr/>
        </p:nvGrpSpPr>
        <p:grpSpPr>
          <a:xfrm>
            <a:off x="340800" y="4189620"/>
            <a:ext cx="8481600" cy="835805"/>
            <a:chOff x="340800" y="4189620"/>
            <a:chExt cx="8481600" cy="835805"/>
          </a:xfrm>
        </p:grpSpPr>
        <p:sp>
          <p:nvSpPr>
            <p:cNvPr id="990" name="Google Shape;990;p59"/>
            <p:cNvSpPr/>
            <p:nvPr/>
          </p:nvSpPr>
          <p:spPr>
            <a:xfrm>
              <a:off x="360000" y="4189625"/>
              <a:ext cx="8462400" cy="835800"/>
            </a:xfrm>
            <a:prstGeom prst="roundRect">
              <a:avLst>
                <a:gd name="adj" fmla="val 15048"/>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59"/>
            <p:cNvSpPr txBox="1"/>
            <p:nvPr/>
          </p:nvSpPr>
          <p:spPr>
            <a:xfrm>
              <a:off x="340800" y="4189620"/>
              <a:ext cx="8462400" cy="3540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100">
                  <a:solidFill>
                    <a:srgbClr val="505050"/>
                  </a:solidFill>
                  <a:latin typeface="Calibri"/>
                  <a:ea typeface="Calibri"/>
                  <a:cs typeface="Calibri"/>
                  <a:sym typeface="Calibri"/>
                </a:rPr>
                <a:t>Skizzieren Sie eine </a:t>
              </a:r>
              <a:r>
                <a:rPr lang="de" sz="1100" b="1">
                  <a:solidFill>
                    <a:srgbClr val="505050"/>
                  </a:solidFill>
                  <a:latin typeface="Calibri"/>
                  <a:ea typeface="Calibri"/>
                  <a:cs typeface="Calibri"/>
                  <a:sym typeface="Calibri"/>
                </a:rPr>
                <a:t>Vereinbarung</a:t>
              </a:r>
              <a:r>
                <a:rPr lang="de" sz="1100">
                  <a:solidFill>
                    <a:srgbClr val="505050"/>
                  </a:solidFill>
                  <a:latin typeface="Calibri"/>
                  <a:ea typeface="Calibri"/>
                  <a:cs typeface="Calibri"/>
                  <a:sym typeface="Calibri"/>
                </a:rPr>
                <a:t> zur Verbindlichkeit, mit der das Vorhaben starten könnte. </a:t>
              </a:r>
              <a:endParaRPr sz="1100">
                <a:solidFill>
                  <a:srgbClr val="505050"/>
                </a:solidFill>
                <a:latin typeface="Calibri"/>
                <a:ea typeface="Calibri"/>
                <a:cs typeface="Calibri"/>
                <a:sym typeface="Calibri"/>
              </a:endParaRPr>
            </a:p>
          </p:txBody>
        </p:sp>
        <p:cxnSp>
          <p:nvCxnSpPr>
            <p:cNvPr id="992" name="Google Shape;992;p59"/>
            <p:cNvCxnSpPr/>
            <p:nvPr/>
          </p:nvCxnSpPr>
          <p:spPr>
            <a:xfrm>
              <a:off x="524550" y="4910925"/>
              <a:ext cx="8181000" cy="0"/>
            </a:xfrm>
            <a:prstGeom prst="straightConnector1">
              <a:avLst/>
            </a:prstGeom>
            <a:noFill/>
            <a:ln w="28575" cap="flat" cmpd="sng">
              <a:solidFill>
                <a:schemeClr val="lt1"/>
              </a:solidFill>
              <a:prstDash val="solid"/>
              <a:round/>
              <a:headEnd type="none" w="med" len="med"/>
              <a:tailEnd type="none" w="med" len="med"/>
            </a:ln>
          </p:spPr>
        </p:cxnSp>
      </p:grpSp>
      <p:sp>
        <p:nvSpPr>
          <p:cNvPr id="31" name="Textfeld 30">
            <a:extLst>
              <a:ext uri="{FF2B5EF4-FFF2-40B4-BE49-F238E27FC236}">
                <a16:creationId xmlns:a16="http://schemas.microsoft.com/office/drawing/2014/main" id="{BA7E3B76-AC6F-C6E1-2F46-6DEE2876EC12}"/>
              </a:ext>
            </a:extLst>
          </p:cNvPr>
          <p:cNvSpPr txBox="1"/>
          <p:nvPr/>
        </p:nvSpPr>
        <p:spPr>
          <a:xfrm>
            <a:off x="524550" y="997124"/>
            <a:ext cx="2274938" cy="1172871"/>
          </a:xfrm>
          <a:prstGeom prst="rect">
            <a:avLst/>
          </a:prstGeom>
          <a:noFill/>
        </p:spPr>
        <p:txBody>
          <a:bodyPr wrap="square" rtlCol="0">
            <a:normAutofit/>
          </a:bodyPr>
          <a:lstStyle/>
          <a:p>
            <a:endParaRPr lang="de-DE" dirty="0"/>
          </a:p>
        </p:txBody>
      </p:sp>
      <p:sp>
        <p:nvSpPr>
          <p:cNvPr id="32" name="Textfeld 31">
            <a:extLst>
              <a:ext uri="{FF2B5EF4-FFF2-40B4-BE49-F238E27FC236}">
                <a16:creationId xmlns:a16="http://schemas.microsoft.com/office/drawing/2014/main" id="{8BD002EB-CB32-78D2-8757-8F5CC8839D10}"/>
              </a:ext>
            </a:extLst>
          </p:cNvPr>
          <p:cNvSpPr txBox="1"/>
          <p:nvPr/>
        </p:nvSpPr>
        <p:spPr>
          <a:xfrm>
            <a:off x="3097629" y="1007757"/>
            <a:ext cx="2274938" cy="1172871"/>
          </a:xfrm>
          <a:prstGeom prst="rect">
            <a:avLst/>
          </a:prstGeom>
          <a:noFill/>
        </p:spPr>
        <p:txBody>
          <a:bodyPr wrap="square" rtlCol="0">
            <a:normAutofit/>
          </a:bodyPr>
          <a:lstStyle/>
          <a:p>
            <a:endParaRPr lang="de-DE" dirty="0"/>
          </a:p>
        </p:txBody>
      </p:sp>
      <p:sp>
        <p:nvSpPr>
          <p:cNvPr id="33" name="Textfeld 32">
            <a:extLst>
              <a:ext uri="{FF2B5EF4-FFF2-40B4-BE49-F238E27FC236}">
                <a16:creationId xmlns:a16="http://schemas.microsoft.com/office/drawing/2014/main" id="{02A5C2F1-B34A-8184-649B-B3C011919B6E}"/>
              </a:ext>
            </a:extLst>
          </p:cNvPr>
          <p:cNvSpPr txBox="1"/>
          <p:nvPr/>
        </p:nvSpPr>
        <p:spPr>
          <a:xfrm>
            <a:off x="6000318" y="1018390"/>
            <a:ext cx="2619132" cy="2894391"/>
          </a:xfrm>
          <a:prstGeom prst="rect">
            <a:avLst/>
          </a:prstGeom>
          <a:noFill/>
        </p:spPr>
        <p:txBody>
          <a:bodyPr wrap="square" rtlCol="0">
            <a:normAutofit/>
          </a:bodyPr>
          <a:lstStyle/>
          <a:p>
            <a:endParaRPr lang="de-DE" dirty="0"/>
          </a:p>
        </p:txBody>
      </p:sp>
      <p:sp>
        <p:nvSpPr>
          <p:cNvPr id="34" name="Textfeld 33">
            <a:extLst>
              <a:ext uri="{FF2B5EF4-FFF2-40B4-BE49-F238E27FC236}">
                <a16:creationId xmlns:a16="http://schemas.microsoft.com/office/drawing/2014/main" id="{72AF1E0E-5B51-0D05-810A-67BCDC5110F5}"/>
              </a:ext>
            </a:extLst>
          </p:cNvPr>
          <p:cNvSpPr txBox="1"/>
          <p:nvPr/>
        </p:nvSpPr>
        <p:spPr>
          <a:xfrm>
            <a:off x="450123" y="2932250"/>
            <a:ext cx="2104817" cy="1001735"/>
          </a:xfrm>
          <a:prstGeom prst="rect">
            <a:avLst/>
          </a:prstGeom>
          <a:noFill/>
        </p:spPr>
        <p:txBody>
          <a:bodyPr wrap="square" rtlCol="0">
            <a:normAutofit/>
          </a:bodyPr>
          <a:lstStyle/>
          <a:p>
            <a:endParaRPr lang="de-DE" dirty="0"/>
          </a:p>
        </p:txBody>
      </p:sp>
      <p:sp>
        <p:nvSpPr>
          <p:cNvPr id="35" name="Textfeld 34">
            <a:extLst>
              <a:ext uri="{FF2B5EF4-FFF2-40B4-BE49-F238E27FC236}">
                <a16:creationId xmlns:a16="http://schemas.microsoft.com/office/drawing/2014/main" id="{9BADB4EA-2638-7079-12E9-619D0025B9DF}"/>
              </a:ext>
            </a:extLst>
          </p:cNvPr>
          <p:cNvSpPr txBox="1"/>
          <p:nvPr/>
        </p:nvSpPr>
        <p:spPr>
          <a:xfrm>
            <a:off x="535183" y="4612196"/>
            <a:ext cx="8170367" cy="354000"/>
          </a:xfrm>
          <a:prstGeom prst="rect">
            <a:avLst/>
          </a:prstGeom>
          <a:noFill/>
        </p:spPr>
        <p:txBody>
          <a:bodyPr wrap="square" rtlCol="0">
            <a:normAutofit/>
          </a:bodyPr>
          <a:lstStyle/>
          <a:p>
            <a:endParaRPr lang="de-DE"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CF7F7"/>
        </a:solidFill>
        <a:effectLst/>
      </p:bgPr>
    </p:bg>
    <p:spTree>
      <p:nvGrpSpPr>
        <p:cNvPr id="1" name="Shape 996"/>
        <p:cNvGrpSpPr/>
        <p:nvPr/>
      </p:nvGrpSpPr>
      <p:grpSpPr>
        <a:xfrm>
          <a:off x="0" y="0"/>
          <a:ext cx="0" cy="0"/>
          <a:chOff x="0" y="0"/>
          <a:chExt cx="0" cy="0"/>
        </a:xfrm>
      </p:grpSpPr>
      <p:sp>
        <p:nvSpPr>
          <p:cNvPr id="997" name="Google Shape;997;p60"/>
          <p:cNvSpPr/>
          <p:nvPr/>
        </p:nvSpPr>
        <p:spPr>
          <a:xfrm>
            <a:off x="1048050" y="1119150"/>
            <a:ext cx="7047900" cy="3000300"/>
          </a:xfrm>
          <a:prstGeom prst="roundRect">
            <a:avLst>
              <a:gd name="adj" fmla="val 16667"/>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60"/>
          <p:cNvSpPr txBox="1">
            <a:spLocks noGrp="1"/>
          </p:cNvSpPr>
          <p:nvPr>
            <p:ph type="title"/>
          </p:nvPr>
        </p:nvSpPr>
        <p:spPr>
          <a:xfrm>
            <a:off x="1490700" y="1450550"/>
            <a:ext cx="6162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de"/>
              <a:t>Lizenzhinweise</a:t>
            </a:r>
            <a:endParaRPr/>
          </a:p>
        </p:txBody>
      </p:sp>
      <p:sp>
        <p:nvSpPr>
          <p:cNvPr id="999" name="Google Shape;999;p60"/>
          <p:cNvSpPr txBox="1">
            <a:spLocks noGrp="1"/>
          </p:cNvSpPr>
          <p:nvPr>
            <p:ph type="body" idx="1"/>
          </p:nvPr>
        </p:nvSpPr>
        <p:spPr>
          <a:xfrm>
            <a:off x="1490700" y="2110350"/>
            <a:ext cx="6162600" cy="983700"/>
          </a:xfrm>
          <a:prstGeom prst="rect">
            <a:avLst/>
          </a:prstGeom>
        </p:spPr>
        <p:txBody>
          <a:bodyPr spcFirstLastPara="1" wrap="square" lIns="91425" tIns="91425" rIns="91425" bIns="91425" anchor="t" anchorCtr="0">
            <a:normAutofit fontScale="92500" lnSpcReduction="20000"/>
          </a:bodyPr>
          <a:lstStyle/>
          <a:p>
            <a:pPr marL="0" lvl="0" indent="0" algn="l" rtl="0">
              <a:lnSpc>
                <a:spcPct val="150000"/>
              </a:lnSpc>
              <a:spcBef>
                <a:spcPts val="0"/>
              </a:spcBef>
              <a:spcAft>
                <a:spcPts val="0"/>
              </a:spcAft>
              <a:buNone/>
            </a:pPr>
            <a:r>
              <a:rPr lang="de" sz="1100">
                <a:solidFill>
                  <a:schemeClr val="dk1"/>
                </a:solidFill>
              </a:rPr>
              <a:t>Dieses Dokument </a:t>
            </a:r>
            <a:r>
              <a:rPr lang="de" sz="1100" i="1">
                <a:solidFill>
                  <a:schemeClr val="dk1"/>
                </a:solidFill>
              </a:rPr>
              <a:t>Der Projekt-Canvas für Ihre Peer-to-Peer-Fortbildung</a:t>
            </a:r>
            <a:r>
              <a:rPr lang="de" sz="1100">
                <a:solidFill>
                  <a:schemeClr val="dk1"/>
                </a:solidFill>
              </a:rPr>
              <a:t> steht unter der freien Lizenz CC BY 4.0 (</a:t>
            </a:r>
            <a:r>
              <a:rPr lang="de" sz="1100" u="sng">
                <a:solidFill>
                  <a:srgbClr val="1155CC"/>
                </a:solidFill>
                <a:hlinkClick r:id="rId3">
                  <a:extLst>
                    <a:ext uri="{A12FA001-AC4F-418D-AE19-62706E023703}">
                      <ahyp:hlinkClr xmlns:ahyp="http://schemas.microsoft.com/office/drawing/2018/hyperlinkcolor" val="tx"/>
                    </a:ext>
                  </a:extLst>
                </a:hlinkClick>
              </a:rPr>
              <a:t>https://creativecommons.org/licenses/by/4.0/deed.de</a:t>
            </a:r>
            <a:r>
              <a:rPr lang="de" sz="1100">
                <a:solidFill>
                  <a:schemeClr val="dk1"/>
                </a:solidFill>
              </a:rPr>
              <a:t>). Als Namensnennung im Sinne der Lizenz ist vorgesehen: „Jöran Muuß-Merholz und die Agentur J&amp;K – Jöran und Konsorten im Auftrag des Niedersächsischen Landesinstituts für schulische Qualitätsentwicklung (NLQ Hildesheim)“.</a:t>
            </a:r>
            <a:endParaRPr/>
          </a:p>
        </p:txBody>
      </p:sp>
      <p:pic>
        <p:nvPicPr>
          <p:cNvPr id="1000" name="Google Shape;1000;p60"/>
          <p:cNvPicPr preferRelativeResize="0"/>
          <p:nvPr/>
        </p:nvPicPr>
        <p:blipFill>
          <a:blip r:embed="rId4">
            <a:alphaModFix/>
          </a:blip>
          <a:stretch>
            <a:fillRect/>
          </a:stretch>
        </p:blipFill>
        <p:spPr>
          <a:xfrm>
            <a:off x="1595525" y="3181150"/>
            <a:ext cx="1109200" cy="391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CF7F7"/>
        </a:solidFill>
        <a:effectLst/>
      </p:bgPr>
    </p:bg>
    <p:spTree>
      <p:nvGrpSpPr>
        <p:cNvPr id="1" name="Shape 209"/>
        <p:cNvGrpSpPr/>
        <p:nvPr/>
      </p:nvGrpSpPr>
      <p:grpSpPr>
        <a:xfrm>
          <a:off x="0" y="0"/>
          <a:ext cx="0" cy="0"/>
          <a:chOff x="0" y="0"/>
          <a:chExt cx="0" cy="0"/>
        </a:xfrm>
      </p:grpSpPr>
      <p:sp>
        <p:nvSpPr>
          <p:cNvPr id="210" name="Google Shape;210;p37"/>
          <p:cNvSpPr/>
          <p:nvPr/>
        </p:nvSpPr>
        <p:spPr>
          <a:xfrm>
            <a:off x="3825150" y="2004300"/>
            <a:ext cx="1420200" cy="1420200"/>
          </a:xfrm>
          <a:prstGeom prst="ellipse">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37"/>
          <p:cNvSpPr/>
          <p:nvPr/>
        </p:nvSpPr>
        <p:spPr>
          <a:xfrm>
            <a:off x="3001100" y="627575"/>
            <a:ext cx="2962500" cy="895800"/>
          </a:xfrm>
          <a:prstGeom prst="wedgeRectCallout">
            <a:avLst>
              <a:gd name="adj1" fmla="val 32423"/>
              <a:gd name="adj2" fmla="val 69530"/>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37"/>
          <p:cNvSpPr txBox="1"/>
          <p:nvPr/>
        </p:nvSpPr>
        <p:spPr>
          <a:xfrm>
            <a:off x="3054000" y="627575"/>
            <a:ext cx="2962500" cy="845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300" b="1">
                <a:solidFill>
                  <a:schemeClr val="lt1"/>
                </a:solidFill>
                <a:latin typeface="Calibri"/>
                <a:ea typeface="Calibri"/>
                <a:cs typeface="Calibri"/>
                <a:sym typeface="Calibri"/>
              </a:rPr>
              <a:t>Korrigieren Sie ständig!</a:t>
            </a:r>
            <a:r>
              <a:rPr lang="de" sz="1300">
                <a:solidFill>
                  <a:schemeClr val="lt1"/>
                </a:solidFill>
                <a:latin typeface="Calibri"/>
                <a:ea typeface="Calibri"/>
                <a:cs typeface="Calibri"/>
                <a:sym typeface="Calibri"/>
              </a:rPr>
              <a:t> </a:t>
            </a:r>
            <a:br>
              <a:rPr lang="de" sz="1300">
                <a:solidFill>
                  <a:schemeClr val="lt1"/>
                </a:solidFill>
                <a:latin typeface="Calibri"/>
                <a:ea typeface="Calibri"/>
                <a:cs typeface="Calibri"/>
                <a:sym typeface="Calibri"/>
              </a:rPr>
            </a:br>
            <a:r>
              <a:rPr lang="de" sz="1300">
                <a:solidFill>
                  <a:schemeClr val="lt1"/>
                </a:solidFill>
                <a:latin typeface="Calibri"/>
                <a:ea typeface="Calibri"/>
                <a:cs typeface="Calibri"/>
                <a:sym typeface="Calibri"/>
              </a:rPr>
              <a:t>Überarbeiten, verändern und ergänzen Sie Ihre Angaben im Laufe der Arbeit!</a:t>
            </a:r>
            <a:endParaRPr sz="1600">
              <a:solidFill>
                <a:schemeClr val="lt1"/>
              </a:solidFill>
              <a:latin typeface="Calibri"/>
              <a:ea typeface="Calibri"/>
              <a:cs typeface="Calibri"/>
              <a:sym typeface="Calibri"/>
            </a:endParaRPr>
          </a:p>
        </p:txBody>
      </p:sp>
      <p:sp>
        <p:nvSpPr>
          <p:cNvPr id="213" name="Google Shape;213;p37"/>
          <p:cNvSpPr/>
          <p:nvPr/>
        </p:nvSpPr>
        <p:spPr>
          <a:xfrm>
            <a:off x="5692450" y="3620150"/>
            <a:ext cx="2803200" cy="845100"/>
          </a:xfrm>
          <a:prstGeom prst="wedgeRectCallout">
            <a:avLst>
              <a:gd name="adj1" fmla="val -40438"/>
              <a:gd name="adj2" fmla="val -74566"/>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37"/>
          <p:cNvSpPr txBox="1"/>
          <p:nvPr/>
        </p:nvSpPr>
        <p:spPr>
          <a:xfrm>
            <a:off x="5750975" y="3601413"/>
            <a:ext cx="2706600" cy="845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300" b="1">
                <a:solidFill>
                  <a:schemeClr val="lt1"/>
                </a:solidFill>
                <a:latin typeface="Calibri"/>
                <a:ea typeface="Calibri"/>
                <a:cs typeface="Calibri"/>
                <a:sym typeface="Calibri"/>
              </a:rPr>
              <a:t>Arbeiten Sie grob und ungenau!</a:t>
            </a:r>
            <a:r>
              <a:rPr lang="de" sz="1300">
                <a:solidFill>
                  <a:schemeClr val="lt1"/>
                </a:solidFill>
                <a:latin typeface="Calibri"/>
                <a:ea typeface="Calibri"/>
                <a:cs typeface="Calibri"/>
                <a:sym typeface="Calibri"/>
              </a:rPr>
              <a:t> </a:t>
            </a:r>
            <a:br>
              <a:rPr lang="de" sz="1300">
                <a:solidFill>
                  <a:schemeClr val="lt1"/>
                </a:solidFill>
                <a:latin typeface="Calibri"/>
                <a:ea typeface="Calibri"/>
                <a:cs typeface="Calibri"/>
                <a:sym typeface="Calibri"/>
              </a:rPr>
            </a:br>
            <a:r>
              <a:rPr lang="de" sz="1300">
                <a:solidFill>
                  <a:schemeClr val="lt1"/>
                </a:solidFill>
                <a:latin typeface="Calibri"/>
                <a:ea typeface="Calibri"/>
                <a:cs typeface="Calibri"/>
                <a:sym typeface="Calibri"/>
              </a:rPr>
              <a:t>Es geht nicht um Vollständigkeit und Präzision – das kommt später.</a:t>
            </a:r>
            <a:endParaRPr sz="1600">
              <a:latin typeface="Calibri"/>
              <a:ea typeface="Calibri"/>
              <a:cs typeface="Calibri"/>
              <a:sym typeface="Calibri"/>
            </a:endParaRPr>
          </a:p>
        </p:txBody>
      </p:sp>
      <p:sp>
        <p:nvSpPr>
          <p:cNvPr id="215" name="Google Shape;215;p37"/>
          <p:cNvSpPr/>
          <p:nvPr/>
        </p:nvSpPr>
        <p:spPr>
          <a:xfrm>
            <a:off x="533800" y="3525225"/>
            <a:ext cx="3003900" cy="895800"/>
          </a:xfrm>
          <a:prstGeom prst="wedgeRectCallout">
            <a:avLst>
              <a:gd name="adj1" fmla="val 43479"/>
              <a:gd name="adj2" fmla="val -77159"/>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37"/>
          <p:cNvSpPr txBox="1"/>
          <p:nvPr/>
        </p:nvSpPr>
        <p:spPr>
          <a:xfrm>
            <a:off x="533800" y="3525225"/>
            <a:ext cx="3060900" cy="845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300" b="1">
                <a:solidFill>
                  <a:schemeClr val="lt1"/>
                </a:solidFill>
                <a:latin typeface="Calibri"/>
                <a:ea typeface="Calibri"/>
                <a:cs typeface="Calibri"/>
                <a:sym typeface="Calibri"/>
              </a:rPr>
              <a:t>Halten Sie sich nicht an Anfang und Ende!</a:t>
            </a:r>
            <a:r>
              <a:rPr lang="de" sz="1300">
                <a:solidFill>
                  <a:schemeClr val="lt1"/>
                </a:solidFill>
                <a:latin typeface="Calibri"/>
                <a:ea typeface="Calibri"/>
                <a:cs typeface="Calibri"/>
                <a:sym typeface="Calibri"/>
              </a:rPr>
              <a:t> </a:t>
            </a:r>
            <a:br>
              <a:rPr lang="de" sz="1300">
                <a:solidFill>
                  <a:schemeClr val="lt1"/>
                </a:solidFill>
                <a:latin typeface="Calibri"/>
                <a:ea typeface="Calibri"/>
                <a:cs typeface="Calibri"/>
                <a:sym typeface="Calibri"/>
              </a:rPr>
            </a:br>
            <a:r>
              <a:rPr lang="de" sz="1300">
                <a:solidFill>
                  <a:schemeClr val="lt1"/>
                </a:solidFill>
                <a:latin typeface="Calibri"/>
                <a:ea typeface="Calibri"/>
                <a:cs typeface="Calibri"/>
                <a:sym typeface="Calibri"/>
              </a:rPr>
              <a:t>Füllen Sie einfach zuerst die Felder Ihrer Wahl aus. Der Rest kommt danach. </a:t>
            </a:r>
            <a:endParaRPr sz="1600">
              <a:latin typeface="Calibri"/>
              <a:ea typeface="Calibri"/>
              <a:cs typeface="Calibri"/>
              <a:sym typeface="Calibri"/>
            </a:endParaRPr>
          </a:p>
        </p:txBody>
      </p:sp>
      <p:sp>
        <p:nvSpPr>
          <p:cNvPr id="217" name="Google Shape;217;p37"/>
          <p:cNvSpPr/>
          <p:nvPr/>
        </p:nvSpPr>
        <p:spPr>
          <a:xfrm>
            <a:off x="3928500" y="2107650"/>
            <a:ext cx="1213500" cy="12135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37"/>
          <p:cNvSpPr txBox="1"/>
          <p:nvPr/>
        </p:nvSpPr>
        <p:spPr>
          <a:xfrm>
            <a:off x="4280850" y="2083350"/>
            <a:ext cx="508800" cy="1262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 sz="7000" b="1">
                <a:solidFill>
                  <a:srgbClr val="A51B2A"/>
                </a:solidFill>
                <a:latin typeface="Calibri"/>
                <a:ea typeface="Calibri"/>
                <a:cs typeface="Calibri"/>
                <a:sym typeface="Calibri"/>
              </a:rPr>
              <a:t>!</a:t>
            </a:r>
            <a:endParaRPr sz="7000" b="1">
              <a:solidFill>
                <a:srgbClr val="A51B2A"/>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CF7F7"/>
        </a:solidFill>
        <a:effectLst/>
      </p:bgPr>
    </p:bg>
    <p:spTree>
      <p:nvGrpSpPr>
        <p:cNvPr id="1" name="Shape 222"/>
        <p:cNvGrpSpPr/>
        <p:nvPr/>
      </p:nvGrpSpPr>
      <p:grpSpPr>
        <a:xfrm>
          <a:off x="0" y="0"/>
          <a:ext cx="0" cy="0"/>
          <a:chOff x="0" y="0"/>
          <a:chExt cx="0" cy="0"/>
        </a:xfrm>
      </p:grpSpPr>
      <p:grpSp>
        <p:nvGrpSpPr>
          <p:cNvPr id="223" name="Google Shape;223;p38"/>
          <p:cNvGrpSpPr/>
          <p:nvPr/>
        </p:nvGrpSpPr>
        <p:grpSpPr>
          <a:xfrm>
            <a:off x="398225" y="324000"/>
            <a:ext cx="8396800" cy="4495475"/>
            <a:chOff x="398225" y="324000"/>
            <a:chExt cx="8396800" cy="4495475"/>
          </a:xfrm>
        </p:grpSpPr>
        <p:sp>
          <p:nvSpPr>
            <p:cNvPr id="224" name="Google Shape;224;p38"/>
            <p:cNvSpPr txBox="1"/>
            <p:nvPr/>
          </p:nvSpPr>
          <p:spPr>
            <a:xfrm>
              <a:off x="398225" y="324000"/>
              <a:ext cx="7758600" cy="8796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Clr>
                  <a:schemeClr val="dk1"/>
                </a:buClr>
                <a:buSzPts val="1100"/>
                <a:buFont typeface="Arial"/>
                <a:buNone/>
              </a:pPr>
              <a:r>
                <a:rPr lang="de" sz="2100" b="1">
                  <a:solidFill>
                    <a:srgbClr val="A51B2A"/>
                  </a:solidFill>
                  <a:latin typeface="Calibri"/>
                  <a:ea typeface="Calibri"/>
                  <a:cs typeface="Calibri"/>
                  <a:sym typeface="Calibri"/>
                </a:rPr>
                <a:t>Schnelltest:</a:t>
              </a:r>
              <a:r>
                <a:rPr lang="de" sz="2100" b="1" i="1">
                  <a:solidFill>
                    <a:srgbClr val="A51B2A"/>
                  </a:solidFill>
                  <a:latin typeface="Calibri"/>
                  <a:ea typeface="Calibri"/>
                  <a:cs typeface="Calibri"/>
                  <a:sym typeface="Calibri"/>
                </a:rPr>
                <a:t> </a:t>
              </a:r>
              <a:r>
                <a:rPr lang="de" sz="2100" b="1">
                  <a:solidFill>
                    <a:srgbClr val="A51B2A"/>
                  </a:solidFill>
                  <a:latin typeface="Calibri"/>
                  <a:ea typeface="Calibri"/>
                  <a:cs typeface="Calibri"/>
                  <a:sym typeface="Calibri"/>
                </a:rPr>
                <a:t>Eignen sich Peer-to-Peer-Fortbildungen grundsätzlich </a:t>
              </a:r>
              <a:br>
                <a:rPr lang="de" sz="2100" b="1">
                  <a:solidFill>
                    <a:srgbClr val="A51B2A"/>
                  </a:solidFill>
                  <a:latin typeface="Calibri"/>
                  <a:ea typeface="Calibri"/>
                  <a:cs typeface="Calibri"/>
                  <a:sym typeface="Calibri"/>
                </a:rPr>
              </a:br>
              <a:r>
                <a:rPr lang="de" sz="2100" b="1">
                  <a:solidFill>
                    <a:srgbClr val="A51B2A"/>
                  </a:solidFill>
                  <a:latin typeface="Calibri"/>
                  <a:ea typeface="Calibri"/>
                  <a:cs typeface="Calibri"/>
                  <a:sym typeface="Calibri"/>
                </a:rPr>
                <a:t>für Ihre Situation?</a:t>
              </a:r>
              <a:endParaRPr sz="2400" b="1">
                <a:solidFill>
                  <a:srgbClr val="A51B2A"/>
                </a:solidFill>
                <a:latin typeface="Calibri"/>
                <a:ea typeface="Calibri"/>
                <a:cs typeface="Calibri"/>
                <a:sym typeface="Calibri"/>
              </a:endParaRPr>
            </a:p>
          </p:txBody>
        </p:sp>
        <p:sp>
          <p:nvSpPr>
            <p:cNvPr id="225" name="Google Shape;225;p38"/>
            <p:cNvSpPr txBox="1"/>
            <p:nvPr/>
          </p:nvSpPr>
          <p:spPr>
            <a:xfrm>
              <a:off x="512400" y="1203600"/>
              <a:ext cx="7362900" cy="431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600" i="1">
                  <a:solidFill>
                    <a:schemeClr val="dk1"/>
                  </a:solidFill>
                  <a:latin typeface="Calibri"/>
                  <a:ea typeface="Calibri"/>
                  <a:cs typeface="Calibri"/>
                  <a:sym typeface="Calibri"/>
                </a:rPr>
                <a:t>Suchen Sie Fortbildungsformate, … </a:t>
              </a:r>
              <a:endParaRPr sz="1900" i="1">
                <a:latin typeface="Calibri"/>
                <a:ea typeface="Calibri"/>
                <a:cs typeface="Calibri"/>
                <a:sym typeface="Calibri"/>
              </a:endParaRPr>
            </a:p>
          </p:txBody>
        </p:sp>
        <p:sp>
          <p:nvSpPr>
            <p:cNvPr id="226" name="Google Shape;226;p38"/>
            <p:cNvSpPr txBox="1"/>
            <p:nvPr/>
          </p:nvSpPr>
          <p:spPr>
            <a:xfrm>
              <a:off x="512388" y="1601063"/>
              <a:ext cx="2621400" cy="7434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100">
                  <a:solidFill>
                    <a:schemeClr val="dk1"/>
                  </a:solidFill>
                  <a:latin typeface="Calibri"/>
                  <a:ea typeface="Calibri"/>
                  <a:cs typeface="Calibri"/>
                  <a:sym typeface="Calibri"/>
                </a:rPr>
                <a:t>... in denen Lernende sich zusammenschließen, um miteinander </a:t>
              </a:r>
              <a:br>
                <a:rPr lang="de" sz="1100">
                  <a:solidFill>
                    <a:schemeClr val="dk1"/>
                  </a:solidFill>
                  <a:latin typeface="Calibri"/>
                  <a:ea typeface="Calibri"/>
                  <a:cs typeface="Calibri"/>
                  <a:sym typeface="Calibri"/>
                </a:rPr>
              </a:br>
              <a:r>
                <a:rPr lang="de" sz="1100">
                  <a:solidFill>
                    <a:schemeClr val="dk1"/>
                  </a:solidFill>
                  <a:latin typeface="Calibri"/>
                  <a:ea typeface="Calibri"/>
                  <a:cs typeface="Calibri"/>
                  <a:sym typeface="Calibri"/>
                </a:rPr>
                <a:t>und voneinander zu lernen?</a:t>
              </a:r>
              <a:endParaRPr>
                <a:latin typeface="Calibri"/>
                <a:ea typeface="Calibri"/>
                <a:cs typeface="Calibri"/>
                <a:sym typeface="Calibri"/>
              </a:endParaRPr>
            </a:p>
          </p:txBody>
        </p:sp>
        <p:sp>
          <p:nvSpPr>
            <p:cNvPr id="227" name="Google Shape;227;p38"/>
            <p:cNvSpPr txBox="1"/>
            <p:nvPr/>
          </p:nvSpPr>
          <p:spPr>
            <a:xfrm>
              <a:off x="3446272" y="1601063"/>
              <a:ext cx="2265900" cy="7434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100">
                  <a:solidFill>
                    <a:schemeClr val="dk1"/>
                  </a:solidFill>
                  <a:latin typeface="Calibri"/>
                  <a:ea typeface="Calibri"/>
                  <a:cs typeface="Calibri"/>
                  <a:sym typeface="Calibri"/>
                </a:rPr>
                <a:t>... in denen die starre Trennung </a:t>
              </a:r>
              <a:br>
                <a:rPr lang="de" sz="1100">
                  <a:solidFill>
                    <a:schemeClr val="dk1"/>
                  </a:solidFill>
                  <a:latin typeface="Calibri"/>
                  <a:ea typeface="Calibri"/>
                  <a:cs typeface="Calibri"/>
                  <a:sym typeface="Calibri"/>
                </a:rPr>
              </a:br>
              <a:r>
                <a:rPr lang="de" sz="1100">
                  <a:solidFill>
                    <a:schemeClr val="dk1"/>
                  </a:solidFill>
                  <a:latin typeface="Calibri"/>
                  <a:ea typeface="Calibri"/>
                  <a:cs typeface="Calibri"/>
                  <a:sym typeface="Calibri"/>
                </a:rPr>
                <a:t>in Lehrende einerseits und Lernende </a:t>
              </a:r>
              <a:br>
                <a:rPr lang="de" sz="1100">
                  <a:solidFill>
                    <a:schemeClr val="dk1"/>
                  </a:solidFill>
                  <a:latin typeface="Calibri"/>
                  <a:ea typeface="Calibri"/>
                  <a:cs typeface="Calibri"/>
                  <a:sym typeface="Calibri"/>
                </a:rPr>
              </a:br>
              <a:r>
                <a:rPr lang="de" sz="1100">
                  <a:solidFill>
                    <a:schemeClr val="dk1"/>
                  </a:solidFill>
                  <a:latin typeface="Calibri"/>
                  <a:ea typeface="Calibri"/>
                  <a:cs typeface="Calibri"/>
                  <a:sym typeface="Calibri"/>
                </a:rPr>
                <a:t>andererseits aufgehoben wird?</a:t>
              </a:r>
              <a:endParaRPr>
                <a:latin typeface="Calibri"/>
                <a:ea typeface="Calibri"/>
                <a:cs typeface="Calibri"/>
                <a:sym typeface="Calibri"/>
              </a:endParaRPr>
            </a:p>
          </p:txBody>
        </p:sp>
        <p:sp>
          <p:nvSpPr>
            <p:cNvPr id="228" name="Google Shape;228;p38"/>
            <p:cNvSpPr txBox="1"/>
            <p:nvPr/>
          </p:nvSpPr>
          <p:spPr>
            <a:xfrm>
              <a:off x="512388" y="4101113"/>
              <a:ext cx="2153700" cy="548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100">
                  <a:solidFill>
                    <a:schemeClr val="dk1"/>
                  </a:solidFill>
                  <a:latin typeface="Calibri"/>
                  <a:ea typeface="Calibri"/>
                  <a:cs typeface="Calibri"/>
                  <a:sym typeface="Calibri"/>
                </a:rPr>
                <a:t>... in denen hohe Flexibilität</a:t>
              </a:r>
              <a:br>
                <a:rPr lang="de" sz="1100">
                  <a:solidFill>
                    <a:schemeClr val="dk1"/>
                  </a:solidFill>
                  <a:latin typeface="Calibri"/>
                  <a:ea typeface="Calibri"/>
                  <a:cs typeface="Calibri"/>
                  <a:sym typeface="Calibri"/>
                </a:rPr>
              </a:br>
              <a:r>
                <a:rPr lang="de" sz="1100">
                  <a:solidFill>
                    <a:schemeClr val="dk1"/>
                  </a:solidFill>
                  <a:latin typeface="Calibri"/>
                  <a:ea typeface="Calibri"/>
                  <a:cs typeface="Calibri"/>
                  <a:sym typeface="Calibri"/>
                </a:rPr>
                <a:t> für Inhalt und Vorgehen besteht?</a:t>
              </a:r>
              <a:endParaRPr>
                <a:latin typeface="Calibri"/>
                <a:ea typeface="Calibri"/>
                <a:cs typeface="Calibri"/>
                <a:sym typeface="Calibri"/>
              </a:endParaRPr>
            </a:p>
          </p:txBody>
        </p:sp>
        <p:sp>
          <p:nvSpPr>
            <p:cNvPr id="229" name="Google Shape;229;p38"/>
            <p:cNvSpPr/>
            <p:nvPr/>
          </p:nvSpPr>
          <p:spPr>
            <a:xfrm>
              <a:off x="550625" y="2344475"/>
              <a:ext cx="2265900" cy="158400"/>
            </a:xfrm>
            <a:prstGeom prst="roundRect">
              <a:avLst>
                <a:gd name="adj" fmla="val 16667"/>
              </a:avLst>
            </a:prstGeom>
            <a:gradFill>
              <a:gsLst>
                <a:gs pos="0">
                  <a:srgbClr val="A51B2A"/>
                </a:gs>
                <a:gs pos="48000">
                  <a:srgbClr val="FFB836"/>
                </a:gs>
                <a:gs pos="100000">
                  <a:srgbClr val="66B53B"/>
                </a:gs>
              </a:gsLst>
              <a:lin ang="10801400" scaled="0"/>
            </a:gradFill>
            <a:ln>
              <a:noFill/>
            </a:ln>
            <a:effectLst>
              <a:outerShdw blurRad="57150" dist="19050" dir="5400000" algn="bl" rotWithShape="0">
                <a:srgbClr val="000000">
                  <a:alpha val="5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38"/>
            <p:cNvSpPr/>
            <p:nvPr/>
          </p:nvSpPr>
          <p:spPr>
            <a:xfrm>
              <a:off x="3557238" y="2344475"/>
              <a:ext cx="2265900" cy="158400"/>
            </a:xfrm>
            <a:prstGeom prst="roundRect">
              <a:avLst>
                <a:gd name="adj" fmla="val 16667"/>
              </a:avLst>
            </a:prstGeom>
            <a:gradFill>
              <a:gsLst>
                <a:gs pos="0">
                  <a:srgbClr val="A51B2A"/>
                </a:gs>
                <a:gs pos="48000">
                  <a:srgbClr val="FFB836"/>
                </a:gs>
                <a:gs pos="100000">
                  <a:srgbClr val="66B53B"/>
                </a:gs>
              </a:gsLst>
              <a:lin ang="10801400" scaled="0"/>
            </a:gradFill>
            <a:ln>
              <a:noFill/>
            </a:ln>
            <a:effectLst>
              <a:outerShdw blurRad="57150" dist="19050" dir="5400000" algn="bl" rotWithShape="0">
                <a:srgbClr val="000000">
                  <a:alpha val="2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38"/>
            <p:cNvSpPr/>
            <p:nvPr/>
          </p:nvSpPr>
          <p:spPr>
            <a:xfrm>
              <a:off x="550625" y="4649813"/>
              <a:ext cx="2265900" cy="158400"/>
            </a:xfrm>
            <a:prstGeom prst="roundRect">
              <a:avLst>
                <a:gd name="adj" fmla="val 16667"/>
              </a:avLst>
            </a:prstGeom>
            <a:gradFill>
              <a:gsLst>
                <a:gs pos="0">
                  <a:srgbClr val="A51B2A"/>
                </a:gs>
                <a:gs pos="48000">
                  <a:srgbClr val="FFB836"/>
                </a:gs>
                <a:gs pos="100000">
                  <a:srgbClr val="66B53B"/>
                </a:gs>
              </a:gsLst>
              <a:lin ang="10801400" scaled="0"/>
            </a:gradFill>
            <a:ln>
              <a:noFill/>
            </a:ln>
            <a:effectLst>
              <a:outerShdw blurRad="57150" dist="19050" dir="5400000" algn="bl" rotWithShape="0">
                <a:srgbClr val="000000">
                  <a:alpha val="2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38"/>
            <p:cNvSpPr txBox="1"/>
            <p:nvPr/>
          </p:nvSpPr>
          <p:spPr>
            <a:xfrm>
              <a:off x="512400" y="2656400"/>
              <a:ext cx="2621400" cy="11328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100">
                  <a:solidFill>
                    <a:schemeClr val="dk1"/>
                  </a:solidFill>
                  <a:latin typeface="Calibri"/>
                  <a:ea typeface="Calibri"/>
                  <a:cs typeface="Calibri"/>
                  <a:sym typeface="Calibri"/>
                </a:rPr>
                <a:t>... in denen Austausch und Aushandeln einen hohen Stellenwert haben, und in denen unterschiedliche Herangehensweisen und Perspektiven willkommen sind?</a:t>
              </a:r>
              <a:endParaRPr>
                <a:latin typeface="Calibri"/>
                <a:ea typeface="Calibri"/>
                <a:cs typeface="Calibri"/>
                <a:sym typeface="Calibri"/>
              </a:endParaRPr>
            </a:p>
          </p:txBody>
        </p:sp>
        <p:sp>
          <p:nvSpPr>
            <p:cNvPr id="233" name="Google Shape;233;p38"/>
            <p:cNvSpPr txBox="1"/>
            <p:nvPr/>
          </p:nvSpPr>
          <p:spPr>
            <a:xfrm>
              <a:off x="6418134" y="1600800"/>
              <a:ext cx="2265900" cy="548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100">
                  <a:solidFill>
                    <a:schemeClr val="dk1"/>
                  </a:solidFill>
                  <a:latin typeface="Calibri"/>
                  <a:ea typeface="Calibri"/>
                  <a:cs typeface="Calibri"/>
                  <a:sym typeface="Calibri"/>
                </a:rPr>
                <a:t>... die besonderen Wert auf die Prozesshaftigkeit des Lernens legen?</a:t>
              </a:r>
              <a:endParaRPr>
                <a:latin typeface="Calibri"/>
                <a:ea typeface="Calibri"/>
                <a:cs typeface="Calibri"/>
                <a:sym typeface="Calibri"/>
              </a:endParaRPr>
            </a:p>
          </p:txBody>
        </p:sp>
        <p:sp>
          <p:nvSpPr>
            <p:cNvPr id="234" name="Google Shape;234;p38"/>
            <p:cNvSpPr txBox="1"/>
            <p:nvPr/>
          </p:nvSpPr>
          <p:spPr>
            <a:xfrm>
              <a:off x="3446275" y="2766250"/>
              <a:ext cx="2153700" cy="7434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100">
                  <a:solidFill>
                    <a:schemeClr val="dk1"/>
                  </a:solidFill>
                  <a:latin typeface="Calibri"/>
                  <a:ea typeface="Calibri"/>
                  <a:cs typeface="Calibri"/>
                  <a:sym typeface="Calibri"/>
                </a:rPr>
                <a:t>... die ein hohes Maß an Kommunikation versprechen und verlangen?</a:t>
              </a:r>
              <a:endParaRPr>
                <a:latin typeface="Calibri"/>
                <a:ea typeface="Calibri"/>
                <a:cs typeface="Calibri"/>
                <a:sym typeface="Calibri"/>
              </a:endParaRPr>
            </a:p>
          </p:txBody>
        </p:sp>
        <p:sp>
          <p:nvSpPr>
            <p:cNvPr id="235" name="Google Shape;235;p38"/>
            <p:cNvSpPr/>
            <p:nvPr/>
          </p:nvSpPr>
          <p:spPr>
            <a:xfrm>
              <a:off x="550625" y="3789200"/>
              <a:ext cx="2265900" cy="158400"/>
            </a:xfrm>
            <a:prstGeom prst="roundRect">
              <a:avLst>
                <a:gd name="adj" fmla="val 16667"/>
              </a:avLst>
            </a:prstGeom>
            <a:gradFill>
              <a:gsLst>
                <a:gs pos="0">
                  <a:srgbClr val="A51B2A"/>
                </a:gs>
                <a:gs pos="48000">
                  <a:srgbClr val="FFB836"/>
                </a:gs>
                <a:gs pos="100000">
                  <a:srgbClr val="66B53B"/>
                </a:gs>
              </a:gsLst>
              <a:lin ang="10801400" scaled="0"/>
            </a:gradFill>
            <a:ln>
              <a:noFill/>
            </a:ln>
            <a:effectLst>
              <a:outerShdw blurRad="57150" dist="19050" dir="5400000" algn="bl" rotWithShape="0">
                <a:srgbClr val="000000">
                  <a:alpha val="2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38"/>
            <p:cNvSpPr/>
            <p:nvPr/>
          </p:nvSpPr>
          <p:spPr>
            <a:xfrm>
              <a:off x="3557250" y="3502763"/>
              <a:ext cx="2265900" cy="158400"/>
            </a:xfrm>
            <a:prstGeom prst="roundRect">
              <a:avLst>
                <a:gd name="adj" fmla="val 16667"/>
              </a:avLst>
            </a:prstGeom>
            <a:gradFill>
              <a:gsLst>
                <a:gs pos="0">
                  <a:srgbClr val="A51B2A"/>
                </a:gs>
                <a:gs pos="48000">
                  <a:srgbClr val="FFB836"/>
                </a:gs>
                <a:gs pos="100000">
                  <a:srgbClr val="66B53B"/>
                </a:gs>
              </a:gsLst>
              <a:lin ang="10801400" scaled="0"/>
            </a:gradFill>
            <a:ln>
              <a:noFill/>
            </a:ln>
            <a:effectLst>
              <a:outerShdw blurRad="57150" dist="19050" dir="5400000" algn="bl" rotWithShape="0">
                <a:srgbClr val="000000">
                  <a:alpha val="2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38"/>
            <p:cNvSpPr/>
            <p:nvPr/>
          </p:nvSpPr>
          <p:spPr>
            <a:xfrm>
              <a:off x="6473625" y="2186350"/>
              <a:ext cx="2265900" cy="158400"/>
            </a:xfrm>
            <a:prstGeom prst="roundRect">
              <a:avLst>
                <a:gd name="adj" fmla="val 16667"/>
              </a:avLst>
            </a:prstGeom>
            <a:gradFill>
              <a:gsLst>
                <a:gs pos="0">
                  <a:srgbClr val="A51B2A"/>
                </a:gs>
                <a:gs pos="48000">
                  <a:srgbClr val="FFB836"/>
                </a:gs>
                <a:gs pos="100000">
                  <a:srgbClr val="66B53B"/>
                </a:gs>
              </a:gsLst>
              <a:lin ang="10801400" scaled="0"/>
            </a:gradFill>
            <a:ln>
              <a:noFill/>
            </a:ln>
            <a:effectLst>
              <a:outerShdw blurRad="57150" dist="19050" dir="5400000" algn="bl" rotWithShape="0">
                <a:srgbClr val="000000">
                  <a:alpha val="2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38"/>
            <p:cNvSpPr txBox="1"/>
            <p:nvPr/>
          </p:nvSpPr>
          <p:spPr>
            <a:xfrm>
              <a:off x="3446275" y="3931425"/>
              <a:ext cx="2265900" cy="7434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100">
                  <a:solidFill>
                    <a:schemeClr val="dk1"/>
                  </a:solidFill>
                  <a:latin typeface="Calibri"/>
                  <a:ea typeface="Calibri"/>
                  <a:cs typeface="Calibri"/>
                  <a:sym typeface="Calibri"/>
                </a:rPr>
                <a:t>... die viel Aktivität der Teilnehmenden ermöglichen und erfordern?</a:t>
              </a:r>
              <a:endParaRPr>
                <a:latin typeface="Calibri"/>
                <a:ea typeface="Calibri"/>
                <a:cs typeface="Calibri"/>
                <a:sym typeface="Calibri"/>
              </a:endParaRPr>
            </a:p>
          </p:txBody>
        </p:sp>
        <p:sp>
          <p:nvSpPr>
            <p:cNvPr id="239" name="Google Shape;239;p38"/>
            <p:cNvSpPr/>
            <p:nvPr/>
          </p:nvSpPr>
          <p:spPr>
            <a:xfrm>
              <a:off x="3557250" y="4661075"/>
              <a:ext cx="2265900" cy="158400"/>
            </a:xfrm>
            <a:prstGeom prst="roundRect">
              <a:avLst>
                <a:gd name="adj" fmla="val 16667"/>
              </a:avLst>
            </a:prstGeom>
            <a:gradFill>
              <a:gsLst>
                <a:gs pos="0">
                  <a:srgbClr val="A51B2A"/>
                </a:gs>
                <a:gs pos="48000">
                  <a:srgbClr val="FFB836"/>
                </a:gs>
                <a:gs pos="100000">
                  <a:srgbClr val="66B53B"/>
                </a:gs>
              </a:gsLst>
              <a:lin ang="10801400" scaled="0"/>
            </a:gradFill>
            <a:ln>
              <a:noFill/>
            </a:ln>
            <a:effectLst>
              <a:outerShdw blurRad="57150" dist="19050" dir="5400000" algn="bl" rotWithShape="0">
                <a:srgbClr val="000000">
                  <a:alpha val="2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38"/>
            <p:cNvSpPr/>
            <p:nvPr/>
          </p:nvSpPr>
          <p:spPr>
            <a:xfrm>
              <a:off x="6418125" y="3000525"/>
              <a:ext cx="2376900" cy="1310700"/>
            </a:xfrm>
            <a:prstGeom prst="roundRect">
              <a:avLst>
                <a:gd name="adj" fmla="val 16667"/>
              </a:avLst>
            </a:prstGeom>
            <a:solidFill>
              <a:schemeClr val="lt2"/>
            </a:solidFill>
            <a:ln>
              <a:noFill/>
            </a:ln>
            <a:effectLst>
              <a:outerShdw blurRad="57150" dist="19050" dir="5400000" algn="bl" rotWithShape="0">
                <a:srgbClr val="000000">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38"/>
            <p:cNvSpPr txBox="1"/>
            <p:nvPr/>
          </p:nvSpPr>
          <p:spPr>
            <a:xfrm>
              <a:off x="6495975" y="3211975"/>
              <a:ext cx="2221200" cy="8697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Clr>
                  <a:schemeClr val="dk1"/>
                </a:buClr>
                <a:buSzPts val="1100"/>
                <a:buFont typeface="Arial"/>
                <a:buNone/>
              </a:pPr>
              <a:r>
                <a:rPr lang="de" sz="1000" i="1">
                  <a:solidFill>
                    <a:srgbClr val="A51B2A"/>
                  </a:solidFill>
                  <a:latin typeface="Calibri"/>
                  <a:ea typeface="Calibri"/>
                  <a:cs typeface="Calibri"/>
                  <a:sym typeface="Calibri"/>
                </a:rPr>
                <a:t>Viele Kreuze im grünen Bereichen zeigen an, dass eine Peer-to-Peer-</a:t>
              </a:r>
              <a:br>
                <a:rPr lang="de" sz="1000" i="1">
                  <a:solidFill>
                    <a:srgbClr val="A51B2A"/>
                  </a:solidFill>
                  <a:latin typeface="Calibri"/>
                  <a:ea typeface="Calibri"/>
                  <a:cs typeface="Calibri"/>
                  <a:sym typeface="Calibri"/>
                </a:rPr>
              </a:br>
              <a:r>
                <a:rPr lang="de" sz="1000" i="1">
                  <a:solidFill>
                    <a:srgbClr val="A51B2A"/>
                  </a:solidFill>
                  <a:latin typeface="Calibri"/>
                  <a:ea typeface="Calibri"/>
                  <a:cs typeface="Calibri"/>
                  <a:sym typeface="Calibri"/>
                </a:rPr>
                <a:t>Fortbildung grundsätzlich gut für Ihre Situation geeignet sein kann. </a:t>
              </a:r>
              <a:endParaRPr sz="1300" i="1">
                <a:solidFill>
                  <a:srgbClr val="A51B2A"/>
                </a:solidFill>
                <a:latin typeface="Calibri"/>
                <a:ea typeface="Calibri"/>
                <a:cs typeface="Calibri"/>
                <a:sym typeface="Calibri"/>
              </a:endParaRPr>
            </a:p>
          </p:txBody>
        </p:sp>
        <p:sp>
          <p:nvSpPr>
            <p:cNvPr id="242" name="Google Shape;242;p38"/>
            <p:cNvSpPr/>
            <p:nvPr/>
          </p:nvSpPr>
          <p:spPr>
            <a:xfrm>
              <a:off x="7538150" y="3057475"/>
              <a:ext cx="55200" cy="55200"/>
            </a:xfrm>
            <a:prstGeom prst="ellipse">
              <a:avLst/>
            </a:prstGeom>
            <a:solidFill>
              <a:srgbClr val="50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38"/>
            <p:cNvSpPr/>
            <p:nvPr/>
          </p:nvSpPr>
          <p:spPr>
            <a:xfrm>
              <a:off x="7633299" y="2896400"/>
              <a:ext cx="118200" cy="118200"/>
            </a:xfrm>
            <a:prstGeom prst="ellipse">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44" name="Google Shape;244;p38"/>
            <p:cNvCxnSpPr>
              <a:stCxn id="243" idx="3"/>
            </p:cNvCxnSpPr>
            <p:nvPr/>
          </p:nvCxnSpPr>
          <p:spPr>
            <a:xfrm flipH="1">
              <a:off x="7558209" y="2997290"/>
              <a:ext cx="92400" cy="104400"/>
            </a:xfrm>
            <a:prstGeom prst="straightConnector1">
              <a:avLst/>
            </a:prstGeom>
            <a:noFill/>
            <a:ln w="28575" cap="flat" cmpd="sng">
              <a:solidFill>
                <a:srgbClr val="505050"/>
              </a:solidFill>
              <a:prstDash val="solid"/>
              <a:round/>
              <a:headEnd type="none" w="med" len="med"/>
              <a:tailEnd type="none" w="med" len="med"/>
            </a:ln>
          </p:spPr>
        </p:cxnSp>
      </p:grpSp>
      <p:cxnSp>
        <p:nvCxnSpPr>
          <p:cNvPr id="245" name="Google Shape;245;p38"/>
          <p:cNvCxnSpPr/>
          <p:nvPr/>
        </p:nvCxnSpPr>
        <p:spPr>
          <a:xfrm>
            <a:off x="335350" y="2290200"/>
            <a:ext cx="163800" cy="70200"/>
          </a:xfrm>
          <a:prstGeom prst="straightConnector1">
            <a:avLst/>
          </a:prstGeom>
          <a:noFill/>
          <a:ln w="9525" cap="flat" cmpd="sng">
            <a:solidFill>
              <a:srgbClr val="A51B2A"/>
            </a:solidFill>
            <a:prstDash val="solid"/>
            <a:round/>
            <a:headEnd type="none" w="med" len="med"/>
            <a:tailEnd type="triangle" w="med" len="med"/>
          </a:ln>
        </p:spPr>
      </p:cxnSp>
      <p:sp>
        <p:nvSpPr>
          <p:cNvPr id="246" name="Google Shape;246;p38"/>
          <p:cNvSpPr txBox="1"/>
          <p:nvPr/>
        </p:nvSpPr>
        <p:spPr>
          <a:xfrm>
            <a:off x="118200" y="2029500"/>
            <a:ext cx="4836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 sz="1100" i="1">
                <a:solidFill>
                  <a:srgbClr val="A51B2A"/>
                </a:solidFill>
                <a:latin typeface="Calibri"/>
                <a:ea typeface="Calibri"/>
                <a:cs typeface="Calibri"/>
                <a:sym typeface="Calibri"/>
              </a:rPr>
              <a:t>ja</a:t>
            </a:r>
            <a:endParaRPr sz="1100" i="1">
              <a:solidFill>
                <a:srgbClr val="A51B2A"/>
              </a:solidFill>
              <a:latin typeface="Calibri"/>
              <a:ea typeface="Calibri"/>
              <a:cs typeface="Calibri"/>
              <a:sym typeface="Calibri"/>
            </a:endParaRPr>
          </a:p>
        </p:txBody>
      </p:sp>
      <p:cxnSp>
        <p:nvCxnSpPr>
          <p:cNvPr id="247" name="Google Shape;247;p38"/>
          <p:cNvCxnSpPr/>
          <p:nvPr/>
        </p:nvCxnSpPr>
        <p:spPr>
          <a:xfrm flipH="1">
            <a:off x="2863475" y="2251175"/>
            <a:ext cx="140400" cy="94500"/>
          </a:xfrm>
          <a:prstGeom prst="straightConnector1">
            <a:avLst/>
          </a:prstGeom>
          <a:noFill/>
          <a:ln w="9525" cap="flat" cmpd="sng">
            <a:solidFill>
              <a:srgbClr val="A51B2A"/>
            </a:solidFill>
            <a:prstDash val="solid"/>
            <a:round/>
            <a:headEnd type="none" w="med" len="med"/>
            <a:tailEnd type="triangle" w="med" len="med"/>
          </a:ln>
        </p:spPr>
      </p:cxnSp>
      <p:sp>
        <p:nvSpPr>
          <p:cNvPr id="248" name="Google Shape;248;p38"/>
          <p:cNvSpPr txBox="1"/>
          <p:nvPr/>
        </p:nvSpPr>
        <p:spPr>
          <a:xfrm>
            <a:off x="2846075" y="1981175"/>
            <a:ext cx="7059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 sz="1100" i="1">
                <a:solidFill>
                  <a:srgbClr val="A51B2A"/>
                </a:solidFill>
                <a:latin typeface="Calibri"/>
                <a:ea typeface="Calibri"/>
                <a:cs typeface="Calibri"/>
                <a:sym typeface="Calibri"/>
              </a:rPr>
              <a:t>nein</a:t>
            </a:r>
            <a:endParaRPr sz="1100" i="1">
              <a:solidFill>
                <a:srgbClr val="A51B2A"/>
              </a:solidFill>
              <a:latin typeface="Calibri"/>
              <a:ea typeface="Calibri"/>
              <a:cs typeface="Calibri"/>
              <a:sym typeface="Calibri"/>
            </a:endParaRPr>
          </a:p>
        </p:txBody>
      </p:sp>
      <p:sp>
        <p:nvSpPr>
          <p:cNvPr id="250" name="Google Shape;250;p38"/>
          <p:cNvSpPr/>
          <p:nvPr/>
        </p:nvSpPr>
        <p:spPr>
          <a:xfrm>
            <a:off x="8330050" y="1271975"/>
            <a:ext cx="264600" cy="315000"/>
          </a:xfrm>
          <a:prstGeom prst="mathMultiply">
            <a:avLst>
              <a:gd name="adj1" fmla="val 10667"/>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51" name="Google Shape;251;p38"/>
          <p:cNvCxnSpPr/>
          <p:nvPr/>
        </p:nvCxnSpPr>
        <p:spPr>
          <a:xfrm>
            <a:off x="7936025" y="1229375"/>
            <a:ext cx="287400" cy="115800"/>
          </a:xfrm>
          <a:prstGeom prst="straightConnector1">
            <a:avLst/>
          </a:prstGeom>
          <a:noFill/>
          <a:ln w="9525" cap="flat" cmpd="sng">
            <a:solidFill>
              <a:srgbClr val="A51B2A"/>
            </a:solidFill>
            <a:prstDash val="solid"/>
            <a:round/>
            <a:headEnd type="none" w="med" len="med"/>
            <a:tailEnd type="triangle" w="med" len="med"/>
          </a:ln>
        </p:spPr>
      </p:cxnSp>
      <p:sp>
        <p:nvSpPr>
          <p:cNvPr id="252" name="Google Shape;252;p38"/>
          <p:cNvSpPr txBox="1"/>
          <p:nvPr/>
        </p:nvSpPr>
        <p:spPr>
          <a:xfrm rot="-554">
            <a:off x="6734700" y="748663"/>
            <a:ext cx="1860000" cy="523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de" sz="1100" i="1">
                <a:solidFill>
                  <a:srgbClr val="A51B2A"/>
                </a:solidFill>
                <a:latin typeface="Calibri"/>
                <a:ea typeface="Calibri"/>
                <a:cs typeface="Calibri"/>
                <a:sym typeface="Calibri"/>
              </a:rPr>
              <a:t>Kopieren und Verschieben Sie</a:t>
            </a:r>
            <a:br>
              <a:rPr lang="de" sz="1100" i="1">
                <a:solidFill>
                  <a:srgbClr val="A51B2A"/>
                </a:solidFill>
                <a:latin typeface="Calibri"/>
                <a:ea typeface="Calibri"/>
                <a:cs typeface="Calibri"/>
                <a:sym typeface="Calibri"/>
              </a:rPr>
            </a:br>
            <a:r>
              <a:rPr lang="de" sz="1100" i="1">
                <a:solidFill>
                  <a:srgbClr val="A51B2A"/>
                </a:solidFill>
                <a:latin typeface="Calibri"/>
                <a:ea typeface="Calibri"/>
                <a:cs typeface="Calibri"/>
                <a:sym typeface="Calibri"/>
              </a:rPr>
              <a:t>das X auf der Skala!</a:t>
            </a:r>
            <a:endParaRPr sz="1100" i="1">
              <a:solidFill>
                <a:srgbClr val="A51B2A"/>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CF7F7"/>
        </a:solidFill>
        <a:effectLst/>
      </p:bgPr>
    </p:bg>
    <p:spTree>
      <p:nvGrpSpPr>
        <p:cNvPr id="1" name="Shape 256"/>
        <p:cNvGrpSpPr/>
        <p:nvPr/>
      </p:nvGrpSpPr>
      <p:grpSpPr>
        <a:xfrm>
          <a:off x="0" y="0"/>
          <a:ext cx="0" cy="0"/>
          <a:chOff x="0" y="0"/>
          <a:chExt cx="0" cy="0"/>
        </a:xfrm>
      </p:grpSpPr>
      <p:grpSp>
        <p:nvGrpSpPr>
          <p:cNvPr id="257" name="Google Shape;257;p39"/>
          <p:cNvGrpSpPr/>
          <p:nvPr/>
        </p:nvGrpSpPr>
        <p:grpSpPr>
          <a:xfrm rot="5814387">
            <a:off x="38197" y="367593"/>
            <a:ext cx="742558" cy="553966"/>
            <a:chOff x="229350" y="325950"/>
            <a:chExt cx="761225" cy="567950"/>
          </a:xfrm>
        </p:grpSpPr>
        <p:sp>
          <p:nvSpPr>
            <p:cNvPr id="258" name="Google Shape;258;p39"/>
            <p:cNvSpPr/>
            <p:nvPr/>
          </p:nvSpPr>
          <p:spPr>
            <a:xfrm>
              <a:off x="229350" y="325950"/>
              <a:ext cx="517200" cy="507900"/>
            </a:xfrm>
            <a:prstGeom prst="donut">
              <a:avLst>
                <a:gd name="adj" fmla="val 19799"/>
              </a:avLst>
            </a:prstGeom>
            <a:solidFill>
              <a:srgbClr val="E2E0E0"/>
            </a:solidFill>
            <a:ln w="9525" cap="flat" cmpd="sng">
              <a:solidFill>
                <a:srgbClr val="E2E0E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59" name="Google Shape;259;p39"/>
            <p:cNvCxnSpPr/>
            <p:nvPr/>
          </p:nvCxnSpPr>
          <p:spPr>
            <a:xfrm rot="-5814820" flipH="1">
              <a:off x="728055" y="626451"/>
              <a:ext cx="211840" cy="289797"/>
            </a:xfrm>
            <a:prstGeom prst="straightConnector1">
              <a:avLst/>
            </a:prstGeom>
            <a:noFill/>
            <a:ln w="114300" cap="flat" cmpd="sng">
              <a:solidFill>
                <a:srgbClr val="E2E0E0"/>
              </a:solidFill>
              <a:prstDash val="solid"/>
              <a:round/>
              <a:headEnd type="none" w="med" len="med"/>
              <a:tailEnd type="none" w="med" len="med"/>
            </a:ln>
          </p:spPr>
        </p:cxnSp>
      </p:grpSp>
      <p:sp>
        <p:nvSpPr>
          <p:cNvPr id="260" name="Google Shape;260;p39"/>
          <p:cNvSpPr txBox="1"/>
          <p:nvPr/>
        </p:nvSpPr>
        <p:spPr>
          <a:xfrm>
            <a:off x="360000" y="435575"/>
            <a:ext cx="7758600" cy="554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Clr>
                <a:schemeClr val="dk1"/>
              </a:buClr>
              <a:buSzPts val="1100"/>
              <a:buFont typeface="Arial"/>
              <a:buNone/>
            </a:pPr>
            <a:r>
              <a:rPr lang="de" sz="2400" b="1">
                <a:solidFill>
                  <a:srgbClr val="A51B2A"/>
                </a:solidFill>
                <a:latin typeface="Calibri"/>
                <a:ea typeface="Calibri"/>
                <a:cs typeface="Calibri"/>
                <a:sym typeface="Calibri"/>
              </a:rPr>
              <a:t>Ausgangssituation:</a:t>
            </a:r>
            <a:endParaRPr sz="2700" b="1">
              <a:solidFill>
                <a:srgbClr val="A51B2A"/>
              </a:solidFill>
              <a:latin typeface="Calibri"/>
              <a:ea typeface="Calibri"/>
              <a:cs typeface="Calibri"/>
              <a:sym typeface="Calibri"/>
            </a:endParaRPr>
          </a:p>
        </p:txBody>
      </p:sp>
      <p:sp>
        <p:nvSpPr>
          <p:cNvPr id="261" name="Google Shape;261;p39"/>
          <p:cNvSpPr txBox="1"/>
          <p:nvPr/>
        </p:nvSpPr>
        <p:spPr>
          <a:xfrm rot="1055">
            <a:off x="4216374" y="436023"/>
            <a:ext cx="2932500" cy="6927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Clr>
                <a:schemeClr val="dk1"/>
              </a:buClr>
              <a:buSzPts val="1100"/>
              <a:buFont typeface="Arial"/>
              <a:buNone/>
            </a:pPr>
            <a:r>
              <a:rPr lang="de" sz="1000" i="1">
                <a:solidFill>
                  <a:srgbClr val="980000"/>
                </a:solidFill>
                <a:latin typeface="Calibri"/>
                <a:ea typeface="Calibri"/>
                <a:cs typeface="Calibri"/>
                <a:sym typeface="Calibri"/>
              </a:rPr>
              <a:t>Hier können Sie sich Stichworte zu den Bedingungen Ihres Vorhabens machen und grob verorten, ob eine Peer-to-Peer-Methode für Sie in Frage kommt.</a:t>
            </a:r>
            <a:endParaRPr sz="1000" i="1">
              <a:solidFill>
                <a:srgbClr val="A51B2A"/>
              </a:solidFill>
              <a:latin typeface="Calibri"/>
              <a:ea typeface="Calibri"/>
              <a:cs typeface="Calibri"/>
              <a:sym typeface="Calibri"/>
            </a:endParaRPr>
          </a:p>
        </p:txBody>
      </p:sp>
      <p:cxnSp>
        <p:nvCxnSpPr>
          <p:cNvPr id="262" name="Google Shape;262;p39"/>
          <p:cNvCxnSpPr/>
          <p:nvPr/>
        </p:nvCxnSpPr>
        <p:spPr>
          <a:xfrm flipH="1">
            <a:off x="4085300" y="960175"/>
            <a:ext cx="342900" cy="260400"/>
          </a:xfrm>
          <a:prstGeom prst="straightConnector1">
            <a:avLst/>
          </a:prstGeom>
          <a:noFill/>
          <a:ln w="9525" cap="flat" cmpd="sng">
            <a:solidFill>
              <a:srgbClr val="A51B2A"/>
            </a:solidFill>
            <a:prstDash val="solid"/>
            <a:round/>
            <a:headEnd type="none" w="med" len="med"/>
            <a:tailEnd type="triangle" w="med" len="med"/>
          </a:ln>
        </p:spPr>
      </p:cxnSp>
      <p:grpSp>
        <p:nvGrpSpPr>
          <p:cNvPr id="263" name="Google Shape;263;p39"/>
          <p:cNvGrpSpPr/>
          <p:nvPr/>
        </p:nvGrpSpPr>
        <p:grpSpPr>
          <a:xfrm>
            <a:off x="360000" y="1314275"/>
            <a:ext cx="8289900" cy="3829200"/>
            <a:chOff x="360000" y="1314275"/>
            <a:chExt cx="8289900" cy="3829200"/>
          </a:xfrm>
        </p:grpSpPr>
        <p:sp>
          <p:nvSpPr>
            <p:cNvPr id="264" name="Google Shape;264;p39"/>
            <p:cNvSpPr/>
            <p:nvPr/>
          </p:nvSpPr>
          <p:spPr>
            <a:xfrm>
              <a:off x="360000" y="1314275"/>
              <a:ext cx="8289900" cy="3829200"/>
            </a:xfrm>
            <a:prstGeom prst="round2SameRect">
              <a:avLst>
                <a:gd name="adj1" fmla="val 4471"/>
                <a:gd name="adj2" fmla="val 0"/>
              </a:avLst>
            </a:prstGeom>
            <a:solidFill>
              <a:srgbClr val="E2E0E0"/>
            </a:solidFill>
            <a:ln>
              <a:noFill/>
            </a:ln>
            <a:effectLst>
              <a:outerShdw blurRad="142875" dist="38100" dir="3000000" algn="bl" rotWithShape="0">
                <a:srgbClr val="E2E0E0">
                  <a:alpha val="3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39"/>
            <p:cNvSpPr/>
            <p:nvPr/>
          </p:nvSpPr>
          <p:spPr>
            <a:xfrm>
              <a:off x="616263" y="1500975"/>
              <a:ext cx="3818700" cy="1999500"/>
            </a:xfrm>
            <a:prstGeom prst="roundRect">
              <a:avLst>
                <a:gd name="adj" fmla="val 7756"/>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39"/>
            <p:cNvSpPr txBox="1"/>
            <p:nvPr/>
          </p:nvSpPr>
          <p:spPr>
            <a:xfrm>
              <a:off x="616265" y="1473180"/>
              <a:ext cx="3096000" cy="1231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 sz="1200" b="1">
                  <a:solidFill>
                    <a:srgbClr val="505050"/>
                  </a:solidFill>
                  <a:latin typeface="Calibri"/>
                  <a:ea typeface="Calibri"/>
                  <a:cs typeface="Calibri"/>
                  <a:sym typeface="Calibri"/>
                </a:rPr>
                <a:t>Das </a:t>
              </a:r>
              <a:r>
                <a:rPr lang="de" sz="1200" b="1">
                  <a:solidFill>
                    <a:srgbClr val="212121"/>
                  </a:solidFill>
                  <a:latin typeface="Calibri"/>
                  <a:ea typeface="Calibri"/>
                  <a:cs typeface="Calibri"/>
                  <a:sym typeface="Calibri"/>
                </a:rPr>
                <a:t>Thema,</a:t>
              </a:r>
              <a:r>
                <a:rPr lang="de" sz="1200" b="1">
                  <a:solidFill>
                    <a:srgbClr val="505050"/>
                  </a:solidFill>
                  <a:latin typeface="Calibri"/>
                  <a:ea typeface="Calibri"/>
                  <a:cs typeface="Calibri"/>
                  <a:sym typeface="Calibri"/>
                </a:rPr>
                <a:t> das bearbeitet werden soll:</a:t>
              </a:r>
              <a:endParaRPr sz="1200" b="1">
                <a:solidFill>
                  <a:srgbClr val="505050"/>
                </a:solidFill>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p:txBody>
        </p:sp>
        <p:sp>
          <p:nvSpPr>
            <p:cNvPr id="267" name="Google Shape;267;p39"/>
            <p:cNvSpPr/>
            <p:nvPr/>
          </p:nvSpPr>
          <p:spPr>
            <a:xfrm>
              <a:off x="964204" y="3227220"/>
              <a:ext cx="2894400" cy="212400"/>
            </a:xfrm>
            <a:prstGeom prst="roundRect">
              <a:avLst>
                <a:gd name="adj" fmla="val 16667"/>
              </a:avLst>
            </a:prstGeom>
            <a:gradFill>
              <a:gsLst>
                <a:gs pos="0">
                  <a:srgbClr val="A51B2A"/>
                </a:gs>
                <a:gs pos="48000">
                  <a:srgbClr val="FFB836"/>
                </a:gs>
                <a:gs pos="100000">
                  <a:srgbClr val="66B53B"/>
                </a:gs>
              </a:gsLst>
              <a:lin ang="10801400" scaled="0"/>
            </a:gradFill>
            <a:ln>
              <a:noFill/>
            </a:ln>
            <a:effectLst>
              <a:outerShdw blurRad="57150" dist="19050" dir="5400000" algn="bl" rotWithShape="0">
                <a:srgbClr val="000000">
                  <a:alpha val="2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39"/>
            <p:cNvSpPr/>
            <p:nvPr/>
          </p:nvSpPr>
          <p:spPr>
            <a:xfrm>
              <a:off x="4624167" y="1500975"/>
              <a:ext cx="3819300" cy="1999500"/>
            </a:xfrm>
            <a:prstGeom prst="roundRect">
              <a:avLst>
                <a:gd name="adj" fmla="val 7756"/>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39"/>
            <p:cNvSpPr txBox="1"/>
            <p:nvPr/>
          </p:nvSpPr>
          <p:spPr>
            <a:xfrm>
              <a:off x="4624170" y="1500980"/>
              <a:ext cx="3096000" cy="397001"/>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200" b="1" dirty="0">
                  <a:solidFill>
                    <a:srgbClr val="505050"/>
                  </a:solidFill>
                  <a:latin typeface="Calibri"/>
                  <a:ea typeface="Calibri"/>
                  <a:cs typeface="Calibri"/>
                  <a:sym typeface="Calibri"/>
                </a:rPr>
                <a:t>Die </a:t>
              </a:r>
              <a:r>
                <a:rPr lang="de" sz="1200" b="1" dirty="0">
                  <a:solidFill>
                    <a:srgbClr val="212121"/>
                  </a:solidFill>
                  <a:latin typeface="Calibri"/>
                  <a:ea typeface="Calibri"/>
                  <a:cs typeface="Calibri"/>
                  <a:sym typeface="Calibri"/>
                </a:rPr>
                <a:t>Zielsetzung,</a:t>
              </a:r>
              <a:r>
                <a:rPr lang="de" sz="1200" b="1" dirty="0">
                  <a:solidFill>
                    <a:srgbClr val="505050"/>
                  </a:solidFill>
                  <a:latin typeface="Calibri"/>
                  <a:ea typeface="Calibri"/>
                  <a:cs typeface="Calibri"/>
                  <a:sym typeface="Calibri"/>
                </a:rPr>
                <a:t> die erreicht werden soll</a:t>
              </a:r>
              <a:endParaRPr sz="1200" b="1" dirty="0">
                <a:solidFill>
                  <a:srgbClr val="505050"/>
                </a:solidFill>
                <a:latin typeface="Calibri"/>
                <a:ea typeface="Calibri"/>
                <a:cs typeface="Calibri"/>
                <a:sym typeface="Calibri"/>
              </a:endParaRPr>
            </a:p>
          </p:txBody>
        </p:sp>
        <p:sp>
          <p:nvSpPr>
            <p:cNvPr id="270" name="Google Shape;270;p39"/>
            <p:cNvSpPr/>
            <p:nvPr/>
          </p:nvSpPr>
          <p:spPr>
            <a:xfrm>
              <a:off x="5149343" y="3227262"/>
              <a:ext cx="2894400" cy="212400"/>
            </a:xfrm>
            <a:prstGeom prst="roundRect">
              <a:avLst>
                <a:gd name="adj" fmla="val 16667"/>
              </a:avLst>
            </a:prstGeom>
            <a:gradFill>
              <a:gsLst>
                <a:gs pos="0">
                  <a:srgbClr val="A51B2A"/>
                </a:gs>
                <a:gs pos="48000">
                  <a:srgbClr val="FFB836"/>
                </a:gs>
                <a:gs pos="100000">
                  <a:srgbClr val="66B53B"/>
                </a:gs>
              </a:gsLst>
              <a:lin ang="10801400" scaled="0"/>
            </a:gradFill>
            <a:ln>
              <a:noFill/>
            </a:ln>
            <a:effectLst>
              <a:outerShdw blurRad="57150" dist="19050" dir="5400000" algn="bl" rotWithShape="0">
                <a:srgbClr val="000000">
                  <a:alpha val="2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39"/>
            <p:cNvSpPr/>
            <p:nvPr/>
          </p:nvSpPr>
          <p:spPr>
            <a:xfrm>
              <a:off x="616263" y="3645475"/>
              <a:ext cx="7814400" cy="1309500"/>
            </a:xfrm>
            <a:prstGeom prst="roundRect">
              <a:avLst>
                <a:gd name="adj" fmla="val 7756"/>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39"/>
            <p:cNvSpPr txBox="1"/>
            <p:nvPr/>
          </p:nvSpPr>
          <p:spPr>
            <a:xfrm>
              <a:off x="725184" y="3683441"/>
              <a:ext cx="4227600" cy="1235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200" b="1">
                  <a:solidFill>
                    <a:srgbClr val="505050"/>
                  </a:solidFill>
                  <a:latin typeface="Calibri"/>
                  <a:ea typeface="Calibri"/>
                  <a:cs typeface="Calibri"/>
                  <a:sym typeface="Calibri"/>
                </a:rPr>
                <a:t>Die </a:t>
              </a:r>
              <a:r>
                <a:rPr lang="de" sz="1200" b="1">
                  <a:solidFill>
                    <a:srgbClr val="212121"/>
                  </a:solidFill>
                  <a:latin typeface="Calibri"/>
                  <a:ea typeface="Calibri"/>
                  <a:cs typeface="Calibri"/>
                  <a:sym typeface="Calibri"/>
                </a:rPr>
                <a:t>Zielgruppe,</a:t>
              </a:r>
              <a:r>
                <a:rPr lang="de" sz="1200" b="1">
                  <a:solidFill>
                    <a:srgbClr val="505050"/>
                  </a:solidFill>
                  <a:latin typeface="Calibri"/>
                  <a:ea typeface="Calibri"/>
                  <a:cs typeface="Calibri"/>
                  <a:sym typeface="Calibri"/>
                </a:rPr>
                <a:t> mit der Sie arbeiten</a:t>
              </a:r>
              <a:br>
                <a:rPr lang="de" sz="1100">
                  <a:solidFill>
                    <a:schemeClr val="dk1"/>
                  </a:solidFill>
                </a:rPr>
              </a:br>
              <a:br>
                <a:rPr lang="de" sz="1100" b="1">
                  <a:solidFill>
                    <a:schemeClr val="dk1"/>
                  </a:solidFill>
                </a:rPr>
              </a:br>
              <a:endParaRPr sz="1200" b="1">
                <a:solidFill>
                  <a:srgbClr val="505050"/>
                </a:solidFill>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p:txBody>
        </p:sp>
        <p:sp>
          <p:nvSpPr>
            <p:cNvPr id="273" name="Google Shape;273;p39"/>
            <p:cNvSpPr/>
            <p:nvPr/>
          </p:nvSpPr>
          <p:spPr>
            <a:xfrm>
              <a:off x="5149375" y="4663625"/>
              <a:ext cx="2894400" cy="213600"/>
            </a:xfrm>
            <a:prstGeom prst="roundRect">
              <a:avLst>
                <a:gd name="adj" fmla="val 16667"/>
              </a:avLst>
            </a:prstGeom>
            <a:gradFill>
              <a:gsLst>
                <a:gs pos="0">
                  <a:srgbClr val="A51B2A"/>
                </a:gs>
                <a:gs pos="48000">
                  <a:srgbClr val="FFB836"/>
                </a:gs>
                <a:gs pos="100000">
                  <a:srgbClr val="66B53B"/>
                </a:gs>
              </a:gsLst>
              <a:lin ang="10801400" scaled="0"/>
            </a:gradFill>
            <a:ln>
              <a:noFill/>
            </a:ln>
            <a:effectLst>
              <a:outerShdw blurRad="57150" dist="19050" dir="5400000" algn="bl" rotWithShape="0">
                <a:srgbClr val="000000">
                  <a:alpha val="2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274" name="Google Shape;274;p39"/>
          <p:cNvCxnSpPr/>
          <p:nvPr/>
        </p:nvCxnSpPr>
        <p:spPr>
          <a:xfrm rot="10800000">
            <a:off x="8920400" y="4026600"/>
            <a:ext cx="0" cy="1116900"/>
          </a:xfrm>
          <a:prstGeom prst="straightConnector1">
            <a:avLst/>
          </a:prstGeom>
          <a:noFill/>
          <a:ln w="28575" cap="flat" cmpd="sng">
            <a:solidFill>
              <a:srgbClr val="A51B2A"/>
            </a:solidFill>
            <a:prstDash val="solid"/>
            <a:round/>
            <a:headEnd type="none" w="med" len="med"/>
            <a:tailEnd type="oval" w="med" len="med"/>
          </a:ln>
        </p:spPr>
      </p:cxnSp>
      <p:sp>
        <p:nvSpPr>
          <p:cNvPr id="277" name="Google Shape;277;p39"/>
          <p:cNvSpPr txBox="1"/>
          <p:nvPr/>
        </p:nvSpPr>
        <p:spPr>
          <a:xfrm>
            <a:off x="4758050" y="1859750"/>
            <a:ext cx="34533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p:txBody>
      </p:sp>
      <p:sp>
        <p:nvSpPr>
          <p:cNvPr id="279" name="Google Shape;279;p39"/>
          <p:cNvSpPr/>
          <p:nvPr/>
        </p:nvSpPr>
        <p:spPr>
          <a:xfrm>
            <a:off x="7995825" y="1645025"/>
            <a:ext cx="264600" cy="315000"/>
          </a:xfrm>
          <a:prstGeom prst="mathMultiply">
            <a:avLst>
              <a:gd name="adj1" fmla="val 10667"/>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39"/>
          <p:cNvSpPr/>
          <p:nvPr/>
        </p:nvSpPr>
        <p:spPr>
          <a:xfrm>
            <a:off x="4001475" y="1645025"/>
            <a:ext cx="264600" cy="315000"/>
          </a:xfrm>
          <a:prstGeom prst="mathMultiply">
            <a:avLst>
              <a:gd name="adj1" fmla="val 10667"/>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39"/>
          <p:cNvSpPr/>
          <p:nvPr/>
        </p:nvSpPr>
        <p:spPr>
          <a:xfrm>
            <a:off x="7995825" y="3766500"/>
            <a:ext cx="264600" cy="315000"/>
          </a:xfrm>
          <a:prstGeom prst="mathMultiply">
            <a:avLst>
              <a:gd name="adj1" fmla="val 10667"/>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Textfeld 28">
            <a:extLst>
              <a:ext uri="{FF2B5EF4-FFF2-40B4-BE49-F238E27FC236}">
                <a16:creationId xmlns:a16="http://schemas.microsoft.com/office/drawing/2014/main" id="{A128A592-4655-660B-8CEC-C81AB6571CFF}"/>
              </a:ext>
            </a:extLst>
          </p:cNvPr>
          <p:cNvSpPr txBox="1"/>
          <p:nvPr/>
        </p:nvSpPr>
        <p:spPr>
          <a:xfrm>
            <a:off x="4712640" y="1851906"/>
            <a:ext cx="3285627" cy="1381409"/>
          </a:xfrm>
          <a:prstGeom prst="rect">
            <a:avLst/>
          </a:prstGeom>
          <a:noFill/>
        </p:spPr>
        <p:txBody>
          <a:bodyPr wrap="square" rtlCol="0">
            <a:normAutofit/>
          </a:bodyPr>
          <a:lstStyle/>
          <a:p>
            <a:endParaRPr lang="de-DE" dirty="0"/>
          </a:p>
        </p:txBody>
      </p:sp>
      <p:sp>
        <p:nvSpPr>
          <p:cNvPr id="30" name="Textfeld 29">
            <a:extLst>
              <a:ext uri="{FF2B5EF4-FFF2-40B4-BE49-F238E27FC236}">
                <a16:creationId xmlns:a16="http://schemas.microsoft.com/office/drawing/2014/main" id="{A42DA043-E4BF-EAA8-0547-BAF2E338CC25}"/>
              </a:ext>
            </a:extLst>
          </p:cNvPr>
          <p:cNvSpPr txBox="1"/>
          <p:nvPr/>
        </p:nvSpPr>
        <p:spPr>
          <a:xfrm>
            <a:off x="799858" y="4031582"/>
            <a:ext cx="4179279" cy="753070"/>
          </a:xfrm>
          <a:prstGeom prst="rect">
            <a:avLst/>
          </a:prstGeom>
          <a:noFill/>
        </p:spPr>
        <p:txBody>
          <a:bodyPr wrap="square" rtlCol="0">
            <a:normAutofit/>
          </a:bodyPr>
          <a:lstStyle/>
          <a:p>
            <a:endParaRPr lang="de-D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CF7F7"/>
        </a:solidFill>
        <a:effectLst/>
      </p:bgPr>
    </p:bg>
    <p:spTree>
      <p:nvGrpSpPr>
        <p:cNvPr id="1" name="Shape 287"/>
        <p:cNvGrpSpPr/>
        <p:nvPr/>
      </p:nvGrpSpPr>
      <p:grpSpPr>
        <a:xfrm>
          <a:off x="0" y="0"/>
          <a:ext cx="0" cy="0"/>
          <a:chOff x="0" y="0"/>
          <a:chExt cx="0" cy="0"/>
        </a:xfrm>
      </p:grpSpPr>
      <p:cxnSp>
        <p:nvCxnSpPr>
          <p:cNvPr id="288" name="Google Shape;288;p40"/>
          <p:cNvCxnSpPr/>
          <p:nvPr/>
        </p:nvCxnSpPr>
        <p:spPr>
          <a:xfrm flipH="1">
            <a:off x="8908400" y="0"/>
            <a:ext cx="12000" cy="954000"/>
          </a:xfrm>
          <a:prstGeom prst="straightConnector1">
            <a:avLst/>
          </a:prstGeom>
          <a:noFill/>
          <a:ln w="28575" cap="flat" cmpd="sng">
            <a:solidFill>
              <a:srgbClr val="A51B2A"/>
            </a:solidFill>
            <a:prstDash val="solid"/>
            <a:round/>
            <a:headEnd type="none" w="med" len="med"/>
            <a:tailEnd type="oval" w="med" len="med"/>
          </a:ln>
        </p:spPr>
      </p:cxnSp>
      <p:grpSp>
        <p:nvGrpSpPr>
          <p:cNvPr id="289" name="Google Shape;289;p40"/>
          <p:cNvGrpSpPr/>
          <p:nvPr/>
        </p:nvGrpSpPr>
        <p:grpSpPr>
          <a:xfrm>
            <a:off x="360000" y="0"/>
            <a:ext cx="8278500" cy="4929751"/>
            <a:chOff x="360000" y="0"/>
            <a:chExt cx="8278500" cy="4929751"/>
          </a:xfrm>
        </p:grpSpPr>
        <p:sp>
          <p:nvSpPr>
            <p:cNvPr id="290" name="Google Shape;290;p40"/>
            <p:cNvSpPr/>
            <p:nvPr/>
          </p:nvSpPr>
          <p:spPr>
            <a:xfrm rot="10800000" flipH="1">
              <a:off x="360000" y="0"/>
              <a:ext cx="8278500" cy="4002900"/>
            </a:xfrm>
            <a:prstGeom prst="round2SameRect">
              <a:avLst>
                <a:gd name="adj1" fmla="val 4471"/>
                <a:gd name="adj2" fmla="val 0"/>
              </a:avLst>
            </a:prstGeom>
            <a:solidFill>
              <a:srgbClr val="E2E0E0"/>
            </a:solidFill>
            <a:ln>
              <a:noFill/>
            </a:ln>
            <a:effectLst>
              <a:outerShdw blurRad="142875" dist="38100" dir="3000000" algn="bl" rotWithShape="0">
                <a:srgbClr val="E2E0E0">
                  <a:alpha val="3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40"/>
            <p:cNvSpPr/>
            <p:nvPr/>
          </p:nvSpPr>
          <p:spPr>
            <a:xfrm>
              <a:off x="613309" y="273200"/>
              <a:ext cx="3819600" cy="2020800"/>
            </a:xfrm>
            <a:prstGeom prst="roundRect">
              <a:avLst>
                <a:gd name="adj" fmla="val 7756"/>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40"/>
            <p:cNvSpPr txBox="1"/>
            <p:nvPr/>
          </p:nvSpPr>
          <p:spPr>
            <a:xfrm>
              <a:off x="613283" y="316213"/>
              <a:ext cx="3167700" cy="1231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 sz="1100" b="1" dirty="0">
                  <a:solidFill>
                    <a:srgbClr val="505050"/>
                  </a:solidFill>
                </a:rPr>
                <a:t>Das </a:t>
              </a:r>
              <a:r>
                <a:rPr lang="de" sz="1100" b="1" dirty="0">
                  <a:solidFill>
                    <a:srgbClr val="212121"/>
                  </a:solidFill>
                </a:rPr>
                <a:t>Vorwissen</a:t>
              </a:r>
              <a:r>
                <a:rPr lang="de" sz="1100" b="1" dirty="0">
                  <a:solidFill>
                    <a:srgbClr val="505050"/>
                  </a:solidFill>
                </a:rPr>
                <a:t> der Beteiligten zum </a:t>
              </a:r>
              <a:r>
                <a:rPr lang="de" sz="1100" b="1" dirty="0">
                  <a:solidFill>
                    <a:srgbClr val="212121"/>
                  </a:solidFill>
                </a:rPr>
                <a:t>Thema</a:t>
              </a:r>
              <a:r>
                <a:rPr lang="de" sz="1200" b="1" dirty="0">
                  <a:solidFill>
                    <a:srgbClr val="505050"/>
                  </a:solidFill>
                  <a:latin typeface="Calibri"/>
                  <a:ea typeface="Calibri"/>
                  <a:cs typeface="Calibri"/>
                  <a:sym typeface="Calibri"/>
                </a:rPr>
                <a:t>:</a:t>
              </a:r>
              <a:endParaRPr sz="1200" b="1" dirty="0">
                <a:solidFill>
                  <a:srgbClr val="505050"/>
                </a:solidFill>
                <a:latin typeface="Calibri"/>
                <a:ea typeface="Calibri"/>
                <a:cs typeface="Calibri"/>
                <a:sym typeface="Calibri"/>
              </a:endParaRPr>
            </a:p>
            <a:p>
              <a:pPr marL="0" lvl="0" indent="0" algn="l" rtl="0">
                <a:spcBef>
                  <a:spcPts val="0"/>
                </a:spcBef>
                <a:spcAft>
                  <a:spcPts val="0"/>
                </a:spcAft>
                <a:buNone/>
              </a:pPr>
              <a:endParaRPr b="1" dirty="0">
                <a:latin typeface="Calibri"/>
                <a:ea typeface="Calibri"/>
                <a:cs typeface="Calibri"/>
                <a:sym typeface="Calibri"/>
              </a:endParaRPr>
            </a:p>
            <a:p>
              <a:pPr marL="0" lvl="0" indent="0" algn="l" rtl="0">
                <a:spcBef>
                  <a:spcPts val="0"/>
                </a:spcBef>
                <a:spcAft>
                  <a:spcPts val="0"/>
                </a:spcAft>
                <a:buNone/>
              </a:pPr>
              <a:endParaRPr b="1" dirty="0">
                <a:latin typeface="Calibri"/>
                <a:ea typeface="Calibri"/>
                <a:cs typeface="Calibri"/>
                <a:sym typeface="Calibri"/>
              </a:endParaRPr>
            </a:p>
            <a:p>
              <a:pPr marL="0" lvl="0" indent="0" algn="l" rtl="0">
                <a:spcBef>
                  <a:spcPts val="0"/>
                </a:spcBef>
                <a:spcAft>
                  <a:spcPts val="0"/>
                </a:spcAft>
                <a:buNone/>
              </a:pPr>
              <a:endParaRPr b="1" dirty="0">
                <a:latin typeface="Calibri"/>
                <a:ea typeface="Calibri"/>
                <a:cs typeface="Calibri"/>
                <a:sym typeface="Calibri"/>
              </a:endParaRPr>
            </a:p>
            <a:p>
              <a:pPr marL="0" lvl="0" indent="0" algn="l" rtl="0">
                <a:spcBef>
                  <a:spcPts val="0"/>
                </a:spcBef>
                <a:spcAft>
                  <a:spcPts val="0"/>
                </a:spcAft>
                <a:buNone/>
              </a:pPr>
              <a:endParaRPr b="1" dirty="0">
                <a:latin typeface="Calibri"/>
                <a:ea typeface="Calibri"/>
                <a:cs typeface="Calibri"/>
                <a:sym typeface="Calibri"/>
              </a:endParaRPr>
            </a:p>
          </p:txBody>
        </p:sp>
        <p:sp>
          <p:nvSpPr>
            <p:cNvPr id="293" name="Google Shape;293;p40"/>
            <p:cNvSpPr/>
            <p:nvPr/>
          </p:nvSpPr>
          <p:spPr>
            <a:xfrm>
              <a:off x="1004389" y="2026063"/>
              <a:ext cx="2961600" cy="218700"/>
            </a:xfrm>
            <a:prstGeom prst="roundRect">
              <a:avLst>
                <a:gd name="adj" fmla="val 16667"/>
              </a:avLst>
            </a:prstGeom>
            <a:gradFill>
              <a:gsLst>
                <a:gs pos="0">
                  <a:srgbClr val="A51B2A"/>
                </a:gs>
                <a:gs pos="48000">
                  <a:srgbClr val="FFB836"/>
                </a:gs>
                <a:gs pos="100000">
                  <a:srgbClr val="66B53B"/>
                </a:gs>
              </a:gsLst>
              <a:lin ang="10801400" scaled="0"/>
            </a:gradFill>
            <a:ln>
              <a:noFill/>
            </a:ln>
            <a:effectLst>
              <a:outerShdw blurRad="57150" dist="19050" dir="5400000" algn="bl" rotWithShape="0">
                <a:srgbClr val="000000">
                  <a:alpha val="2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40"/>
            <p:cNvSpPr/>
            <p:nvPr/>
          </p:nvSpPr>
          <p:spPr>
            <a:xfrm>
              <a:off x="4621006" y="273200"/>
              <a:ext cx="3817500" cy="2020800"/>
            </a:xfrm>
            <a:prstGeom prst="roundRect">
              <a:avLst>
                <a:gd name="adj" fmla="val 7756"/>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40"/>
            <p:cNvSpPr txBox="1"/>
            <p:nvPr/>
          </p:nvSpPr>
          <p:spPr>
            <a:xfrm>
              <a:off x="4613530" y="273188"/>
              <a:ext cx="3750300" cy="14715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200" b="1">
                  <a:solidFill>
                    <a:srgbClr val="505050"/>
                  </a:solidFill>
                  <a:latin typeface="Calibri"/>
                  <a:ea typeface="Calibri"/>
                  <a:cs typeface="Calibri"/>
                  <a:sym typeface="Calibri"/>
                </a:rPr>
                <a:t>Das </a:t>
              </a:r>
              <a:r>
                <a:rPr lang="de" sz="1200" b="1">
                  <a:solidFill>
                    <a:srgbClr val="212121"/>
                  </a:solidFill>
                  <a:latin typeface="Calibri"/>
                  <a:ea typeface="Calibri"/>
                  <a:cs typeface="Calibri"/>
                  <a:sym typeface="Calibri"/>
                </a:rPr>
                <a:t>Vorwissen</a:t>
              </a:r>
              <a:r>
                <a:rPr lang="de" sz="1200" b="1">
                  <a:solidFill>
                    <a:srgbClr val="505050"/>
                  </a:solidFill>
                  <a:latin typeface="Calibri"/>
                  <a:ea typeface="Calibri"/>
                  <a:cs typeface="Calibri"/>
                  <a:sym typeface="Calibri"/>
                </a:rPr>
                <a:t> der Beteiligten zu </a:t>
              </a:r>
              <a:r>
                <a:rPr lang="de" sz="1200" b="1">
                  <a:solidFill>
                    <a:srgbClr val="212121"/>
                  </a:solidFill>
                  <a:latin typeface="Calibri"/>
                  <a:ea typeface="Calibri"/>
                  <a:cs typeface="Calibri"/>
                  <a:sym typeface="Calibri"/>
                </a:rPr>
                <a:t>Form und Methode:</a:t>
              </a:r>
              <a:br>
                <a:rPr lang="de" sz="1100" b="1">
                  <a:solidFill>
                    <a:schemeClr val="dk1"/>
                  </a:solidFill>
                </a:rPr>
              </a:br>
              <a:endParaRPr sz="1200" b="1">
                <a:solidFill>
                  <a:srgbClr val="505050"/>
                </a:solidFill>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p:txBody>
        </p:sp>
        <p:sp>
          <p:nvSpPr>
            <p:cNvPr id="296" name="Google Shape;296;p40"/>
            <p:cNvSpPr/>
            <p:nvPr/>
          </p:nvSpPr>
          <p:spPr>
            <a:xfrm>
              <a:off x="5049031" y="2026063"/>
              <a:ext cx="2961600" cy="218700"/>
            </a:xfrm>
            <a:prstGeom prst="roundRect">
              <a:avLst>
                <a:gd name="adj" fmla="val 16667"/>
              </a:avLst>
            </a:prstGeom>
            <a:gradFill>
              <a:gsLst>
                <a:gs pos="0">
                  <a:srgbClr val="A51B2A"/>
                </a:gs>
                <a:gs pos="48000">
                  <a:srgbClr val="FFB836"/>
                </a:gs>
                <a:gs pos="100000">
                  <a:srgbClr val="66B53B"/>
                </a:gs>
              </a:gsLst>
              <a:lin ang="10801400" scaled="0"/>
            </a:gradFill>
            <a:ln>
              <a:noFill/>
            </a:ln>
            <a:effectLst>
              <a:outerShdw blurRad="57150" dist="19050" dir="5400000" algn="bl" rotWithShape="0">
                <a:srgbClr val="000000">
                  <a:alpha val="2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40"/>
            <p:cNvSpPr/>
            <p:nvPr/>
          </p:nvSpPr>
          <p:spPr>
            <a:xfrm>
              <a:off x="639381" y="2539025"/>
              <a:ext cx="7799400" cy="1274700"/>
            </a:xfrm>
            <a:prstGeom prst="roundRect">
              <a:avLst>
                <a:gd name="adj" fmla="val 7756"/>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40"/>
            <p:cNvSpPr txBox="1"/>
            <p:nvPr/>
          </p:nvSpPr>
          <p:spPr>
            <a:xfrm>
              <a:off x="639373" y="2539013"/>
              <a:ext cx="4325400" cy="1235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200" b="1">
                  <a:solidFill>
                    <a:srgbClr val="505050"/>
                  </a:solidFill>
                  <a:latin typeface="Calibri"/>
                  <a:ea typeface="Calibri"/>
                  <a:cs typeface="Calibri"/>
                  <a:sym typeface="Calibri"/>
                </a:rPr>
                <a:t>Die Umstände in Sachen </a:t>
              </a:r>
              <a:r>
                <a:rPr lang="de" sz="1200" b="1">
                  <a:solidFill>
                    <a:srgbClr val="212121"/>
                  </a:solidFill>
                  <a:latin typeface="Calibri"/>
                  <a:ea typeface="Calibri"/>
                  <a:cs typeface="Calibri"/>
                  <a:sym typeface="Calibri"/>
                </a:rPr>
                <a:t>Raum und Zeit:</a:t>
              </a:r>
              <a:br>
                <a:rPr lang="de" sz="1100">
                  <a:solidFill>
                    <a:schemeClr val="dk1"/>
                  </a:solidFill>
                </a:rPr>
              </a:br>
              <a:br>
                <a:rPr lang="de" sz="1100" b="1">
                  <a:solidFill>
                    <a:schemeClr val="dk1"/>
                  </a:solidFill>
                </a:rPr>
              </a:br>
              <a:endParaRPr sz="1200" b="1">
                <a:solidFill>
                  <a:srgbClr val="505050"/>
                </a:solidFill>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p:txBody>
        </p:sp>
        <p:sp>
          <p:nvSpPr>
            <p:cNvPr id="299" name="Google Shape;299;p40"/>
            <p:cNvSpPr/>
            <p:nvPr/>
          </p:nvSpPr>
          <p:spPr>
            <a:xfrm rot="-393">
              <a:off x="371517" y="4160551"/>
              <a:ext cx="5247300" cy="768900"/>
            </a:xfrm>
            <a:prstGeom prst="roundRect">
              <a:avLst>
                <a:gd name="adj" fmla="val 16667"/>
              </a:avLst>
            </a:prstGeom>
            <a:solidFill>
              <a:srgbClr val="F6F6F6"/>
            </a:solidFill>
            <a:ln>
              <a:noFill/>
            </a:ln>
            <a:effectLst>
              <a:outerShdw blurRad="57150" dist="19050" dir="5400000" algn="bl" rotWithShape="0">
                <a:srgbClr val="000000">
                  <a:alpha val="1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00" name="Google Shape;300;p40"/>
            <p:cNvGrpSpPr/>
            <p:nvPr/>
          </p:nvGrpSpPr>
          <p:grpSpPr>
            <a:xfrm rot="-61541">
              <a:off x="2908286" y="4022018"/>
              <a:ext cx="213340" cy="216267"/>
              <a:chOff x="6126500" y="157425"/>
              <a:chExt cx="213349" cy="216275"/>
            </a:xfrm>
          </p:grpSpPr>
          <p:sp>
            <p:nvSpPr>
              <p:cNvPr id="301" name="Google Shape;301;p40"/>
              <p:cNvSpPr/>
              <p:nvPr/>
            </p:nvSpPr>
            <p:spPr>
              <a:xfrm>
                <a:off x="6126500" y="318500"/>
                <a:ext cx="55200" cy="55200"/>
              </a:xfrm>
              <a:prstGeom prst="ellipse">
                <a:avLst/>
              </a:prstGeom>
              <a:solidFill>
                <a:srgbClr val="50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40"/>
              <p:cNvSpPr/>
              <p:nvPr/>
            </p:nvSpPr>
            <p:spPr>
              <a:xfrm>
                <a:off x="6221649" y="157425"/>
                <a:ext cx="118200" cy="118200"/>
              </a:xfrm>
              <a:prstGeom prst="ellipse">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03" name="Google Shape;303;p40"/>
              <p:cNvCxnSpPr>
                <a:stCxn id="302" idx="3"/>
              </p:cNvCxnSpPr>
              <p:nvPr/>
            </p:nvCxnSpPr>
            <p:spPr>
              <a:xfrm rot="56911" flipH="1">
                <a:off x="6147453" y="257557"/>
                <a:ext cx="90612" cy="105915"/>
              </a:xfrm>
              <a:prstGeom prst="straightConnector1">
                <a:avLst/>
              </a:prstGeom>
              <a:noFill/>
              <a:ln w="28575" cap="flat" cmpd="sng">
                <a:solidFill>
                  <a:srgbClr val="505050"/>
                </a:solidFill>
                <a:prstDash val="solid"/>
                <a:round/>
                <a:headEnd type="none" w="med" len="med"/>
                <a:tailEnd type="none" w="med" len="med"/>
              </a:ln>
            </p:spPr>
          </p:cxnSp>
        </p:grpSp>
        <p:sp>
          <p:nvSpPr>
            <p:cNvPr id="304" name="Google Shape;304;p40"/>
            <p:cNvSpPr txBox="1"/>
            <p:nvPr/>
          </p:nvSpPr>
          <p:spPr>
            <a:xfrm rot="-996">
              <a:off x="408257" y="4174164"/>
              <a:ext cx="5175600" cy="692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000">
                  <a:solidFill>
                    <a:srgbClr val="A51B2A"/>
                  </a:solidFill>
                  <a:latin typeface="Calibri"/>
                  <a:ea typeface="Calibri"/>
                  <a:cs typeface="Calibri"/>
                  <a:sym typeface="Calibri"/>
                </a:rPr>
                <a:t>Viele Kreuze im gelben oder roten Bereichen bedeuten nicht zwingend, dass eine P2P-Methode ausgeschlossen ist. Sie können auch als Hinweise verstanden werden, wohin Sie einen besonderes Augenmerk zur weiteren Klärung richten müssen. </a:t>
              </a:r>
              <a:r>
                <a:rPr lang="de" sz="1000">
                  <a:solidFill>
                    <a:srgbClr val="505050"/>
                  </a:solidFill>
                  <a:latin typeface="Calibri"/>
                  <a:ea typeface="Calibri"/>
                  <a:cs typeface="Calibri"/>
                  <a:sym typeface="Calibri"/>
                </a:rPr>
                <a:t> </a:t>
              </a:r>
              <a:endParaRPr sz="1000">
                <a:solidFill>
                  <a:srgbClr val="505050"/>
                </a:solidFill>
                <a:latin typeface="Calibri"/>
                <a:ea typeface="Calibri"/>
                <a:cs typeface="Calibri"/>
                <a:sym typeface="Calibri"/>
              </a:endParaRPr>
            </a:p>
          </p:txBody>
        </p:sp>
        <p:sp>
          <p:nvSpPr>
            <p:cNvPr id="305" name="Google Shape;305;p40"/>
            <p:cNvSpPr/>
            <p:nvPr/>
          </p:nvSpPr>
          <p:spPr>
            <a:xfrm>
              <a:off x="5827075" y="4077475"/>
              <a:ext cx="2706600" cy="743400"/>
            </a:xfrm>
            <a:prstGeom prst="wedgeRectCallout">
              <a:avLst>
                <a:gd name="adj1" fmla="val 26416"/>
                <a:gd name="adj2" fmla="val -68321"/>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40"/>
            <p:cNvSpPr txBox="1"/>
            <p:nvPr/>
          </p:nvSpPr>
          <p:spPr>
            <a:xfrm>
              <a:off x="5827075" y="4058750"/>
              <a:ext cx="2706600" cy="7434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100" b="1" dirty="0">
                  <a:solidFill>
                    <a:schemeClr val="lt1"/>
                  </a:solidFill>
                  <a:latin typeface="Calibri"/>
                  <a:ea typeface="Calibri"/>
                  <a:cs typeface="Calibri"/>
                  <a:sym typeface="Calibri"/>
                </a:rPr>
                <a:t>Arbeiten Sie grob und ungenau!</a:t>
              </a:r>
              <a:r>
                <a:rPr lang="de" sz="1100" dirty="0">
                  <a:solidFill>
                    <a:schemeClr val="lt1"/>
                  </a:solidFill>
                  <a:latin typeface="Calibri"/>
                  <a:ea typeface="Calibri"/>
                  <a:cs typeface="Calibri"/>
                  <a:sym typeface="Calibri"/>
                </a:rPr>
                <a:t> </a:t>
              </a:r>
              <a:br>
                <a:rPr lang="de" sz="1100" dirty="0">
                  <a:solidFill>
                    <a:schemeClr val="lt1"/>
                  </a:solidFill>
                  <a:latin typeface="Calibri"/>
                  <a:ea typeface="Calibri"/>
                  <a:cs typeface="Calibri"/>
                  <a:sym typeface="Calibri"/>
                </a:rPr>
              </a:br>
              <a:r>
                <a:rPr lang="de" sz="1100" dirty="0">
                  <a:solidFill>
                    <a:schemeClr val="lt1"/>
                  </a:solidFill>
                  <a:latin typeface="Calibri"/>
                  <a:ea typeface="Calibri"/>
                  <a:cs typeface="Calibri"/>
                  <a:sym typeface="Calibri"/>
                </a:rPr>
                <a:t>Es geht nicht um Vollständigkeit und Präzision – das kommt später.</a:t>
              </a:r>
              <a:endParaRPr dirty="0">
                <a:latin typeface="Calibri"/>
                <a:ea typeface="Calibri"/>
                <a:cs typeface="Calibri"/>
                <a:sym typeface="Calibri"/>
              </a:endParaRPr>
            </a:p>
          </p:txBody>
        </p:sp>
      </p:grpSp>
      <p:sp>
        <p:nvSpPr>
          <p:cNvPr id="310" name="Google Shape;310;p40"/>
          <p:cNvSpPr/>
          <p:nvPr/>
        </p:nvSpPr>
        <p:spPr>
          <a:xfrm>
            <a:off x="5083381" y="3541788"/>
            <a:ext cx="2961600" cy="218700"/>
          </a:xfrm>
          <a:prstGeom prst="roundRect">
            <a:avLst>
              <a:gd name="adj" fmla="val 16667"/>
            </a:avLst>
          </a:prstGeom>
          <a:gradFill>
            <a:gsLst>
              <a:gs pos="0">
                <a:srgbClr val="A51B2A"/>
              </a:gs>
              <a:gs pos="48000">
                <a:srgbClr val="FFB836"/>
              </a:gs>
              <a:gs pos="100000">
                <a:srgbClr val="66B53B"/>
              </a:gs>
            </a:gsLst>
            <a:lin ang="10801400" scaled="0"/>
          </a:gradFill>
          <a:ln>
            <a:noFill/>
          </a:ln>
          <a:effectLst>
            <a:outerShdw blurRad="57150" dist="19050" dir="5400000" algn="bl" rotWithShape="0">
              <a:srgbClr val="000000">
                <a:alpha val="25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40"/>
          <p:cNvSpPr/>
          <p:nvPr/>
        </p:nvSpPr>
        <p:spPr>
          <a:xfrm>
            <a:off x="3962800" y="429575"/>
            <a:ext cx="264600" cy="315000"/>
          </a:xfrm>
          <a:prstGeom prst="mathMultiply">
            <a:avLst>
              <a:gd name="adj1" fmla="val 10667"/>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40"/>
          <p:cNvSpPr/>
          <p:nvPr/>
        </p:nvSpPr>
        <p:spPr>
          <a:xfrm>
            <a:off x="8056600" y="2628425"/>
            <a:ext cx="264600" cy="315000"/>
          </a:xfrm>
          <a:prstGeom prst="mathMultiply">
            <a:avLst>
              <a:gd name="adj1" fmla="val 10667"/>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40"/>
          <p:cNvSpPr/>
          <p:nvPr/>
        </p:nvSpPr>
        <p:spPr>
          <a:xfrm>
            <a:off x="8023450" y="662800"/>
            <a:ext cx="264600" cy="315000"/>
          </a:xfrm>
          <a:prstGeom prst="mathMultiply">
            <a:avLst>
              <a:gd name="adj1" fmla="val 10667"/>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Textfeld 1">
            <a:extLst>
              <a:ext uri="{FF2B5EF4-FFF2-40B4-BE49-F238E27FC236}">
                <a16:creationId xmlns:a16="http://schemas.microsoft.com/office/drawing/2014/main" id="{CF270A0F-97E3-6388-2182-975143799E7F}"/>
              </a:ext>
            </a:extLst>
          </p:cNvPr>
          <p:cNvSpPr txBox="1"/>
          <p:nvPr/>
        </p:nvSpPr>
        <p:spPr>
          <a:xfrm>
            <a:off x="733646" y="662800"/>
            <a:ext cx="3501229" cy="1243362"/>
          </a:xfrm>
          <a:prstGeom prst="rect">
            <a:avLst/>
          </a:prstGeom>
          <a:noFill/>
        </p:spPr>
        <p:txBody>
          <a:bodyPr wrap="square" rtlCol="0">
            <a:normAutofit/>
          </a:bodyPr>
          <a:lstStyle/>
          <a:p>
            <a:endParaRPr lang="de-DE" dirty="0"/>
          </a:p>
        </p:txBody>
      </p:sp>
      <p:sp>
        <p:nvSpPr>
          <p:cNvPr id="32" name="Textfeld 31">
            <a:extLst>
              <a:ext uri="{FF2B5EF4-FFF2-40B4-BE49-F238E27FC236}">
                <a16:creationId xmlns:a16="http://schemas.microsoft.com/office/drawing/2014/main" id="{81A2996E-0613-5965-3A03-9CEF2A65D1A5}"/>
              </a:ext>
            </a:extLst>
          </p:cNvPr>
          <p:cNvSpPr txBox="1"/>
          <p:nvPr/>
        </p:nvSpPr>
        <p:spPr>
          <a:xfrm>
            <a:off x="4742120" y="641535"/>
            <a:ext cx="3501229" cy="1243362"/>
          </a:xfrm>
          <a:prstGeom prst="rect">
            <a:avLst/>
          </a:prstGeom>
          <a:noFill/>
        </p:spPr>
        <p:txBody>
          <a:bodyPr wrap="square" rtlCol="0">
            <a:normAutofit/>
          </a:bodyPr>
          <a:lstStyle/>
          <a:p>
            <a:endParaRPr lang="de-DE" dirty="0"/>
          </a:p>
        </p:txBody>
      </p:sp>
      <p:sp>
        <p:nvSpPr>
          <p:cNvPr id="33" name="Textfeld 32">
            <a:extLst>
              <a:ext uri="{FF2B5EF4-FFF2-40B4-BE49-F238E27FC236}">
                <a16:creationId xmlns:a16="http://schemas.microsoft.com/office/drawing/2014/main" id="{4706A6C4-B54B-2F6A-77C8-CD5DC759CA18}"/>
              </a:ext>
            </a:extLst>
          </p:cNvPr>
          <p:cNvSpPr txBox="1"/>
          <p:nvPr/>
        </p:nvSpPr>
        <p:spPr>
          <a:xfrm>
            <a:off x="754911" y="2885005"/>
            <a:ext cx="4128751" cy="761962"/>
          </a:xfrm>
          <a:prstGeom prst="rect">
            <a:avLst/>
          </a:prstGeom>
          <a:noFill/>
        </p:spPr>
        <p:txBody>
          <a:bodyPr wrap="square" rtlCol="0">
            <a:normAutofit/>
          </a:bodyPr>
          <a:lstStyle/>
          <a:p>
            <a:endParaRPr lang="de-D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CF7F7"/>
        </a:solidFill>
        <a:effectLst/>
      </p:bgPr>
    </p:bg>
    <p:spTree>
      <p:nvGrpSpPr>
        <p:cNvPr id="1" name="Shape 320"/>
        <p:cNvGrpSpPr/>
        <p:nvPr/>
      </p:nvGrpSpPr>
      <p:grpSpPr>
        <a:xfrm>
          <a:off x="0" y="0"/>
          <a:ext cx="0" cy="0"/>
          <a:chOff x="0" y="0"/>
          <a:chExt cx="0" cy="0"/>
        </a:xfrm>
      </p:grpSpPr>
      <p:grpSp>
        <p:nvGrpSpPr>
          <p:cNvPr id="321" name="Google Shape;321;p41"/>
          <p:cNvGrpSpPr/>
          <p:nvPr/>
        </p:nvGrpSpPr>
        <p:grpSpPr>
          <a:xfrm>
            <a:off x="360000" y="289500"/>
            <a:ext cx="8303032" cy="4481852"/>
            <a:chOff x="360000" y="289500"/>
            <a:chExt cx="8303032" cy="4481852"/>
          </a:xfrm>
        </p:grpSpPr>
        <p:grpSp>
          <p:nvGrpSpPr>
            <p:cNvPr id="322" name="Google Shape;322;p41"/>
            <p:cNvGrpSpPr/>
            <p:nvPr/>
          </p:nvGrpSpPr>
          <p:grpSpPr>
            <a:xfrm>
              <a:off x="360012" y="891334"/>
              <a:ext cx="8303019" cy="3879452"/>
              <a:chOff x="325800" y="883188"/>
              <a:chExt cx="8492400" cy="3967938"/>
            </a:xfrm>
          </p:grpSpPr>
          <p:grpSp>
            <p:nvGrpSpPr>
              <p:cNvPr id="323" name="Google Shape;323;p41"/>
              <p:cNvGrpSpPr/>
              <p:nvPr/>
            </p:nvGrpSpPr>
            <p:grpSpPr>
              <a:xfrm>
                <a:off x="325800" y="883188"/>
                <a:ext cx="8492400" cy="3922350"/>
                <a:chOff x="325800" y="992563"/>
                <a:chExt cx="8492400" cy="3922350"/>
              </a:xfrm>
            </p:grpSpPr>
            <p:sp>
              <p:nvSpPr>
                <p:cNvPr id="324" name="Google Shape;324;p41"/>
                <p:cNvSpPr/>
                <p:nvPr/>
              </p:nvSpPr>
              <p:spPr>
                <a:xfrm>
                  <a:off x="325800" y="3319050"/>
                  <a:ext cx="8492400" cy="7659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41"/>
                <p:cNvSpPr/>
                <p:nvPr/>
              </p:nvSpPr>
              <p:spPr>
                <a:xfrm>
                  <a:off x="325800" y="1776700"/>
                  <a:ext cx="8492400" cy="7941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41"/>
                <p:cNvSpPr/>
                <p:nvPr/>
              </p:nvSpPr>
              <p:spPr>
                <a:xfrm>
                  <a:off x="325800" y="2570800"/>
                  <a:ext cx="8492400" cy="765900"/>
                </a:xfrm>
                <a:prstGeom prst="rect">
                  <a:avLst/>
                </a:prstGeom>
                <a:solidFill>
                  <a:srgbClr val="F6F6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41"/>
                <p:cNvSpPr/>
                <p:nvPr/>
              </p:nvSpPr>
              <p:spPr>
                <a:xfrm>
                  <a:off x="325800" y="992563"/>
                  <a:ext cx="8492400" cy="765900"/>
                </a:xfrm>
                <a:prstGeom prst="round2SameRect">
                  <a:avLst>
                    <a:gd name="adj1" fmla="val 16667"/>
                    <a:gd name="adj2" fmla="val 0"/>
                  </a:avLst>
                </a:prstGeom>
                <a:solidFill>
                  <a:srgbClr val="F6F6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41"/>
                <p:cNvSpPr/>
                <p:nvPr/>
              </p:nvSpPr>
              <p:spPr>
                <a:xfrm rot="10800000" flipH="1">
                  <a:off x="325800" y="4149013"/>
                  <a:ext cx="8492400" cy="765900"/>
                </a:xfrm>
                <a:prstGeom prst="round2SameRect">
                  <a:avLst>
                    <a:gd name="adj1" fmla="val 16667"/>
                    <a:gd name="adj2" fmla="val 0"/>
                  </a:avLst>
                </a:prstGeom>
                <a:solidFill>
                  <a:srgbClr val="F6F6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329" name="Google Shape;329;p41"/>
              <p:cNvCxnSpPr/>
              <p:nvPr/>
            </p:nvCxnSpPr>
            <p:spPr>
              <a:xfrm>
                <a:off x="4806926" y="883925"/>
                <a:ext cx="34800" cy="3967200"/>
              </a:xfrm>
              <a:prstGeom prst="straightConnector1">
                <a:avLst/>
              </a:prstGeom>
              <a:noFill/>
              <a:ln w="38100" cap="flat" cmpd="sng">
                <a:solidFill>
                  <a:schemeClr val="lt1"/>
                </a:solidFill>
                <a:prstDash val="solid"/>
                <a:round/>
                <a:headEnd type="none" w="med" len="med"/>
                <a:tailEnd type="none" w="med" len="med"/>
              </a:ln>
            </p:spPr>
          </p:cxnSp>
        </p:grpSp>
        <p:sp>
          <p:nvSpPr>
            <p:cNvPr id="330" name="Google Shape;330;p41"/>
            <p:cNvSpPr txBox="1"/>
            <p:nvPr/>
          </p:nvSpPr>
          <p:spPr>
            <a:xfrm>
              <a:off x="375985" y="927889"/>
              <a:ext cx="4226400" cy="581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200">
                  <a:solidFill>
                    <a:schemeClr val="dk1"/>
                  </a:solidFill>
                  <a:latin typeface="Calibri"/>
                  <a:ea typeface="Calibri"/>
                  <a:cs typeface="Calibri"/>
                  <a:sym typeface="Calibri"/>
                </a:rPr>
                <a:t>Nennen Sie mindestens eine Chance / einen Vorteil im Hinblick auf den Peer-to-Peer-Charakter für Ihr Vorhaben.</a:t>
              </a:r>
              <a:endParaRPr>
                <a:latin typeface="Calibri"/>
                <a:ea typeface="Calibri"/>
                <a:cs typeface="Calibri"/>
                <a:sym typeface="Calibri"/>
              </a:endParaRPr>
            </a:p>
          </p:txBody>
        </p:sp>
        <p:sp>
          <p:nvSpPr>
            <p:cNvPr id="331" name="Google Shape;331;p41"/>
            <p:cNvSpPr txBox="1"/>
            <p:nvPr/>
          </p:nvSpPr>
          <p:spPr>
            <a:xfrm>
              <a:off x="360000" y="289500"/>
              <a:ext cx="7758600" cy="5079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Clr>
                  <a:schemeClr val="dk1"/>
                </a:buClr>
                <a:buSzPts val="1100"/>
                <a:buFont typeface="Arial"/>
                <a:buNone/>
              </a:pPr>
              <a:r>
                <a:rPr lang="de" sz="2100" b="1">
                  <a:solidFill>
                    <a:srgbClr val="A51B2A"/>
                  </a:solidFill>
                  <a:latin typeface="Calibri"/>
                  <a:ea typeface="Calibri"/>
                  <a:cs typeface="Calibri"/>
                  <a:sym typeface="Calibri"/>
                </a:rPr>
                <a:t>Abwägungen und Verbindungen</a:t>
              </a:r>
              <a:endParaRPr sz="2400" b="1">
                <a:solidFill>
                  <a:srgbClr val="A51B2A"/>
                </a:solidFill>
                <a:latin typeface="Calibri"/>
                <a:ea typeface="Calibri"/>
                <a:cs typeface="Calibri"/>
                <a:sym typeface="Calibri"/>
              </a:endParaRPr>
            </a:p>
          </p:txBody>
        </p:sp>
        <p:sp>
          <p:nvSpPr>
            <p:cNvPr id="332" name="Google Shape;332;p41"/>
            <p:cNvSpPr txBox="1"/>
            <p:nvPr/>
          </p:nvSpPr>
          <p:spPr>
            <a:xfrm>
              <a:off x="375985" y="1640103"/>
              <a:ext cx="4226400" cy="581700"/>
            </a:xfrm>
            <a:prstGeom prst="rect">
              <a:avLst/>
            </a:prstGeom>
            <a:noFill/>
            <a:ln>
              <a:noFill/>
            </a:ln>
          </p:spPr>
          <p:txBody>
            <a:bodyPr spcFirstLastPara="1" wrap="square" lIns="91425" tIns="91425" rIns="91425" bIns="91425" anchor="t" anchorCtr="0">
              <a:spAutoFit/>
            </a:bodyPr>
            <a:lstStyle/>
            <a:p>
              <a:pPr marL="0" marR="0" lvl="0" indent="0" algn="l" rtl="0">
                <a:lnSpc>
                  <a:spcPct val="115000"/>
                </a:lnSpc>
                <a:spcBef>
                  <a:spcPts val="0"/>
                </a:spcBef>
                <a:spcAft>
                  <a:spcPts val="0"/>
                </a:spcAft>
                <a:buNone/>
              </a:pPr>
              <a:r>
                <a:rPr lang="de" sz="1200">
                  <a:solidFill>
                    <a:schemeClr val="dk1"/>
                  </a:solidFill>
                  <a:latin typeface="Calibri"/>
                  <a:ea typeface="Calibri"/>
                  <a:cs typeface="Calibri"/>
                  <a:sym typeface="Calibri"/>
                </a:rPr>
                <a:t>Nennen Sie mindestens eine Sorge / eine Einschränkung im Hinblick auf den Peer-to-Peer-Charakter für Ihr Vorhaben.</a:t>
              </a:r>
              <a:endParaRPr sz="1200">
                <a:solidFill>
                  <a:schemeClr val="dk1"/>
                </a:solidFill>
                <a:latin typeface="Calibri"/>
                <a:ea typeface="Calibri"/>
                <a:cs typeface="Calibri"/>
                <a:sym typeface="Calibri"/>
              </a:endParaRPr>
            </a:p>
          </p:txBody>
        </p:sp>
        <p:sp>
          <p:nvSpPr>
            <p:cNvPr id="333" name="Google Shape;333;p41"/>
            <p:cNvSpPr txBox="1"/>
            <p:nvPr/>
          </p:nvSpPr>
          <p:spPr>
            <a:xfrm>
              <a:off x="375985" y="2420497"/>
              <a:ext cx="4226400" cy="581700"/>
            </a:xfrm>
            <a:prstGeom prst="rect">
              <a:avLst/>
            </a:prstGeom>
            <a:noFill/>
            <a:ln>
              <a:noFill/>
            </a:ln>
          </p:spPr>
          <p:txBody>
            <a:bodyPr spcFirstLastPara="1" wrap="square" lIns="91425" tIns="91425" rIns="91425" bIns="91425" anchor="t" anchorCtr="0">
              <a:spAutoFit/>
            </a:bodyPr>
            <a:lstStyle/>
            <a:p>
              <a:pPr marL="0" marR="0" lvl="0" indent="0" algn="l" rtl="0">
                <a:lnSpc>
                  <a:spcPct val="115000"/>
                </a:lnSpc>
                <a:spcBef>
                  <a:spcPts val="0"/>
                </a:spcBef>
                <a:spcAft>
                  <a:spcPts val="0"/>
                </a:spcAft>
                <a:buNone/>
              </a:pPr>
              <a:r>
                <a:rPr lang="de" sz="1200">
                  <a:solidFill>
                    <a:schemeClr val="dk1"/>
                  </a:solidFill>
                  <a:latin typeface="Calibri"/>
                  <a:ea typeface="Calibri"/>
                  <a:cs typeface="Calibri"/>
                  <a:sym typeface="Calibri"/>
                </a:rPr>
                <a:t>Notieren Sie zwei Personen, mit denen Sie Ihr Vorhaben zu Beginn besprechen könnten.</a:t>
              </a:r>
              <a:endParaRPr sz="1200">
                <a:solidFill>
                  <a:schemeClr val="dk1"/>
                </a:solidFill>
                <a:latin typeface="Calibri"/>
                <a:ea typeface="Calibri"/>
                <a:cs typeface="Calibri"/>
                <a:sym typeface="Calibri"/>
              </a:endParaRPr>
            </a:p>
          </p:txBody>
        </p:sp>
        <p:sp>
          <p:nvSpPr>
            <p:cNvPr id="334" name="Google Shape;334;p41"/>
            <p:cNvSpPr txBox="1"/>
            <p:nvPr/>
          </p:nvSpPr>
          <p:spPr>
            <a:xfrm>
              <a:off x="375985" y="3196858"/>
              <a:ext cx="4226400" cy="581700"/>
            </a:xfrm>
            <a:prstGeom prst="rect">
              <a:avLst/>
            </a:prstGeom>
            <a:noFill/>
            <a:ln>
              <a:noFill/>
            </a:ln>
          </p:spPr>
          <p:txBody>
            <a:bodyPr spcFirstLastPara="1" wrap="square" lIns="91425" tIns="91425" rIns="91425" bIns="91425" anchor="t" anchorCtr="0">
              <a:spAutoFit/>
            </a:bodyPr>
            <a:lstStyle/>
            <a:p>
              <a:pPr marL="0" marR="0" lvl="0" indent="0" algn="l" rtl="0">
                <a:lnSpc>
                  <a:spcPct val="115000"/>
                </a:lnSpc>
                <a:spcBef>
                  <a:spcPts val="0"/>
                </a:spcBef>
                <a:spcAft>
                  <a:spcPts val="0"/>
                </a:spcAft>
                <a:buNone/>
              </a:pPr>
              <a:r>
                <a:rPr lang="de" sz="1200">
                  <a:solidFill>
                    <a:schemeClr val="dk1"/>
                  </a:solidFill>
                  <a:latin typeface="Calibri"/>
                  <a:ea typeface="Calibri"/>
                  <a:cs typeface="Calibri"/>
                  <a:sym typeface="Calibri"/>
                </a:rPr>
                <a:t>Notieren Sie mind. zwei weitere Personen, die vermutlich an Ihrem Vorhaben interessiert wären.</a:t>
              </a:r>
              <a:endParaRPr sz="1200">
                <a:solidFill>
                  <a:schemeClr val="dk1"/>
                </a:solidFill>
                <a:latin typeface="Calibri"/>
                <a:ea typeface="Calibri"/>
                <a:cs typeface="Calibri"/>
                <a:sym typeface="Calibri"/>
              </a:endParaRPr>
            </a:p>
          </p:txBody>
        </p:sp>
        <p:sp>
          <p:nvSpPr>
            <p:cNvPr id="335" name="Google Shape;335;p41"/>
            <p:cNvSpPr txBox="1"/>
            <p:nvPr/>
          </p:nvSpPr>
          <p:spPr>
            <a:xfrm>
              <a:off x="375985" y="3977252"/>
              <a:ext cx="4226400" cy="794100"/>
            </a:xfrm>
            <a:prstGeom prst="rect">
              <a:avLst/>
            </a:prstGeom>
            <a:noFill/>
            <a:ln>
              <a:noFill/>
            </a:ln>
          </p:spPr>
          <p:txBody>
            <a:bodyPr spcFirstLastPara="1" wrap="square" lIns="91425" tIns="91425" rIns="91425" bIns="91425" anchor="t" anchorCtr="0">
              <a:spAutoFit/>
            </a:bodyPr>
            <a:lstStyle/>
            <a:p>
              <a:pPr marL="0" marR="0" lvl="0" indent="0" algn="l" rtl="0">
                <a:lnSpc>
                  <a:spcPct val="115000"/>
                </a:lnSpc>
                <a:spcBef>
                  <a:spcPts val="0"/>
                </a:spcBef>
                <a:spcAft>
                  <a:spcPts val="0"/>
                </a:spcAft>
                <a:buNone/>
              </a:pPr>
              <a:r>
                <a:rPr lang="de" sz="1200">
                  <a:solidFill>
                    <a:schemeClr val="dk1"/>
                  </a:solidFill>
                  <a:latin typeface="Calibri"/>
                  <a:ea typeface="Calibri"/>
                  <a:cs typeface="Calibri"/>
                  <a:sym typeface="Calibri"/>
                </a:rPr>
                <a:t>Gibt es Andockmöglichkeiten? Welche Gelegenheit, welche Anbindung an sonstige Aktivitäten können / sollten Sie berücksichtigen?</a:t>
              </a:r>
              <a:endParaRPr sz="1200">
                <a:solidFill>
                  <a:schemeClr val="dk1"/>
                </a:solidFill>
                <a:latin typeface="Calibri"/>
                <a:ea typeface="Calibri"/>
                <a:cs typeface="Calibri"/>
                <a:sym typeface="Calibri"/>
              </a:endParaRPr>
            </a:p>
          </p:txBody>
        </p:sp>
      </p:grpSp>
      <p:sp>
        <p:nvSpPr>
          <p:cNvPr id="341" name="Google Shape;341;p41"/>
          <p:cNvSpPr/>
          <p:nvPr/>
        </p:nvSpPr>
        <p:spPr>
          <a:xfrm>
            <a:off x="5237350" y="148800"/>
            <a:ext cx="2706600" cy="743400"/>
          </a:xfrm>
          <a:prstGeom prst="wedgeRectCallout">
            <a:avLst>
              <a:gd name="adj1" fmla="val 32423"/>
              <a:gd name="adj2" fmla="val 69530"/>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41"/>
          <p:cNvSpPr txBox="1"/>
          <p:nvPr/>
        </p:nvSpPr>
        <p:spPr>
          <a:xfrm>
            <a:off x="5244275" y="104550"/>
            <a:ext cx="2706600" cy="7434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100" b="1">
                <a:solidFill>
                  <a:schemeClr val="lt1"/>
                </a:solidFill>
                <a:latin typeface="Calibri"/>
                <a:ea typeface="Calibri"/>
                <a:cs typeface="Calibri"/>
                <a:sym typeface="Calibri"/>
              </a:rPr>
              <a:t>Korrigieren Sie ständig!</a:t>
            </a:r>
            <a:r>
              <a:rPr lang="de" sz="1100">
                <a:solidFill>
                  <a:schemeClr val="lt1"/>
                </a:solidFill>
                <a:latin typeface="Calibri"/>
                <a:ea typeface="Calibri"/>
                <a:cs typeface="Calibri"/>
                <a:sym typeface="Calibri"/>
              </a:rPr>
              <a:t> </a:t>
            </a:r>
            <a:br>
              <a:rPr lang="de" sz="1100">
                <a:solidFill>
                  <a:schemeClr val="lt1"/>
                </a:solidFill>
                <a:latin typeface="Calibri"/>
                <a:ea typeface="Calibri"/>
                <a:cs typeface="Calibri"/>
                <a:sym typeface="Calibri"/>
              </a:rPr>
            </a:br>
            <a:r>
              <a:rPr lang="de" sz="1100">
                <a:solidFill>
                  <a:schemeClr val="lt1"/>
                </a:solidFill>
                <a:latin typeface="Calibri"/>
                <a:ea typeface="Calibri"/>
                <a:cs typeface="Calibri"/>
                <a:sym typeface="Calibri"/>
              </a:rPr>
              <a:t>Überarbeiten, verändern und ergänzen Sie Ihre Angaben im Laufe der Arbeit!</a:t>
            </a:r>
            <a:endParaRPr>
              <a:solidFill>
                <a:schemeClr val="lt1"/>
              </a:solidFill>
              <a:latin typeface="Calibri"/>
              <a:ea typeface="Calibri"/>
              <a:cs typeface="Calibri"/>
              <a:sym typeface="Calibri"/>
            </a:endParaRPr>
          </a:p>
        </p:txBody>
      </p:sp>
      <p:sp>
        <p:nvSpPr>
          <p:cNvPr id="24" name="Textfeld 23">
            <a:extLst>
              <a:ext uri="{FF2B5EF4-FFF2-40B4-BE49-F238E27FC236}">
                <a16:creationId xmlns:a16="http://schemas.microsoft.com/office/drawing/2014/main" id="{8075A304-1784-EBED-36B3-1C376622A63E}"/>
              </a:ext>
            </a:extLst>
          </p:cNvPr>
          <p:cNvSpPr txBox="1"/>
          <p:nvPr/>
        </p:nvSpPr>
        <p:spPr>
          <a:xfrm>
            <a:off x="4775234" y="954835"/>
            <a:ext cx="3887798" cy="618956"/>
          </a:xfrm>
          <a:prstGeom prst="rect">
            <a:avLst/>
          </a:prstGeom>
          <a:noFill/>
        </p:spPr>
        <p:txBody>
          <a:bodyPr wrap="square" rtlCol="0">
            <a:normAutofit/>
          </a:bodyPr>
          <a:lstStyle/>
          <a:p>
            <a:endParaRPr lang="de-DE" dirty="0"/>
          </a:p>
        </p:txBody>
      </p:sp>
      <p:sp>
        <p:nvSpPr>
          <p:cNvPr id="25" name="Textfeld 24">
            <a:extLst>
              <a:ext uri="{FF2B5EF4-FFF2-40B4-BE49-F238E27FC236}">
                <a16:creationId xmlns:a16="http://schemas.microsoft.com/office/drawing/2014/main" id="{266CEF74-0869-6CC4-48ED-F26A07951062}"/>
              </a:ext>
            </a:extLst>
          </p:cNvPr>
          <p:cNvSpPr txBox="1"/>
          <p:nvPr/>
        </p:nvSpPr>
        <p:spPr>
          <a:xfrm>
            <a:off x="4796499" y="1731011"/>
            <a:ext cx="3887798" cy="618956"/>
          </a:xfrm>
          <a:prstGeom prst="rect">
            <a:avLst/>
          </a:prstGeom>
          <a:noFill/>
        </p:spPr>
        <p:txBody>
          <a:bodyPr wrap="square" rtlCol="0">
            <a:normAutofit/>
          </a:bodyPr>
          <a:lstStyle/>
          <a:p>
            <a:endParaRPr lang="de-DE" dirty="0"/>
          </a:p>
        </p:txBody>
      </p:sp>
      <p:sp>
        <p:nvSpPr>
          <p:cNvPr id="26" name="Textfeld 25">
            <a:extLst>
              <a:ext uri="{FF2B5EF4-FFF2-40B4-BE49-F238E27FC236}">
                <a16:creationId xmlns:a16="http://schemas.microsoft.com/office/drawing/2014/main" id="{232DFF47-7800-0DF2-B2D3-789613E95D8A}"/>
              </a:ext>
            </a:extLst>
          </p:cNvPr>
          <p:cNvSpPr txBox="1"/>
          <p:nvPr/>
        </p:nvSpPr>
        <p:spPr>
          <a:xfrm>
            <a:off x="4785867" y="2485923"/>
            <a:ext cx="3887798" cy="618956"/>
          </a:xfrm>
          <a:prstGeom prst="rect">
            <a:avLst/>
          </a:prstGeom>
          <a:noFill/>
        </p:spPr>
        <p:txBody>
          <a:bodyPr wrap="square" rtlCol="0">
            <a:normAutofit/>
          </a:bodyPr>
          <a:lstStyle/>
          <a:p>
            <a:endParaRPr lang="de-DE" dirty="0"/>
          </a:p>
        </p:txBody>
      </p:sp>
      <p:sp>
        <p:nvSpPr>
          <p:cNvPr id="27" name="Textfeld 26">
            <a:extLst>
              <a:ext uri="{FF2B5EF4-FFF2-40B4-BE49-F238E27FC236}">
                <a16:creationId xmlns:a16="http://schemas.microsoft.com/office/drawing/2014/main" id="{4137D0D7-E577-11A6-5EA5-2C7F4EAD019A}"/>
              </a:ext>
            </a:extLst>
          </p:cNvPr>
          <p:cNvSpPr txBox="1"/>
          <p:nvPr/>
        </p:nvSpPr>
        <p:spPr>
          <a:xfrm>
            <a:off x="4796499" y="3230202"/>
            <a:ext cx="3887798" cy="618956"/>
          </a:xfrm>
          <a:prstGeom prst="rect">
            <a:avLst/>
          </a:prstGeom>
          <a:noFill/>
        </p:spPr>
        <p:txBody>
          <a:bodyPr wrap="square" rtlCol="0">
            <a:normAutofit/>
          </a:bodyPr>
          <a:lstStyle/>
          <a:p>
            <a:endParaRPr lang="de-DE" dirty="0"/>
          </a:p>
        </p:txBody>
      </p:sp>
      <p:sp>
        <p:nvSpPr>
          <p:cNvPr id="28" name="Textfeld 27">
            <a:extLst>
              <a:ext uri="{FF2B5EF4-FFF2-40B4-BE49-F238E27FC236}">
                <a16:creationId xmlns:a16="http://schemas.microsoft.com/office/drawing/2014/main" id="{A58117EC-1DAC-BA70-AFB5-0B7F8C552C04}"/>
              </a:ext>
            </a:extLst>
          </p:cNvPr>
          <p:cNvSpPr txBox="1"/>
          <p:nvPr/>
        </p:nvSpPr>
        <p:spPr>
          <a:xfrm>
            <a:off x="4807131" y="4038277"/>
            <a:ext cx="3887798" cy="618956"/>
          </a:xfrm>
          <a:prstGeom prst="rect">
            <a:avLst/>
          </a:prstGeom>
          <a:noFill/>
        </p:spPr>
        <p:txBody>
          <a:bodyPr wrap="square" rtlCol="0">
            <a:normAutofit/>
          </a:bodyPr>
          <a:lstStyle/>
          <a:p>
            <a:endParaRPr lang="de-D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CF7F7"/>
        </a:solidFill>
        <a:effectLst/>
      </p:bgPr>
    </p:bg>
    <p:spTree>
      <p:nvGrpSpPr>
        <p:cNvPr id="1" name="Shape 346"/>
        <p:cNvGrpSpPr/>
        <p:nvPr/>
      </p:nvGrpSpPr>
      <p:grpSpPr>
        <a:xfrm>
          <a:off x="0" y="0"/>
          <a:ext cx="0" cy="0"/>
          <a:chOff x="0" y="0"/>
          <a:chExt cx="0" cy="0"/>
        </a:xfrm>
      </p:grpSpPr>
      <p:grpSp>
        <p:nvGrpSpPr>
          <p:cNvPr id="347" name="Google Shape;347;p42"/>
          <p:cNvGrpSpPr/>
          <p:nvPr/>
        </p:nvGrpSpPr>
        <p:grpSpPr>
          <a:xfrm rot="761492">
            <a:off x="324162" y="259367"/>
            <a:ext cx="189002" cy="847151"/>
            <a:chOff x="191950" y="199775"/>
            <a:chExt cx="212400" cy="952025"/>
          </a:xfrm>
        </p:grpSpPr>
        <p:sp>
          <p:nvSpPr>
            <p:cNvPr id="348" name="Google Shape;348;p42"/>
            <p:cNvSpPr/>
            <p:nvPr/>
          </p:nvSpPr>
          <p:spPr>
            <a:xfrm>
              <a:off x="191950" y="199775"/>
              <a:ext cx="210600" cy="89400"/>
            </a:xfrm>
            <a:prstGeom prst="round2SameRect">
              <a:avLst>
                <a:gd name="adj1" fmla="val 47343"/>
                <a:gd name="adj2" fmla="val 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42"/>
            <p:cNvSpPr/>
            <p:nvPr/>
          </p:nvSpPr>
          <p:spPr>
            <a:xfrm>
              <a:off x="191950" y="893463"/>
              <a:ext cx="210600" cy="27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42"/>
            <p:cNvSpPr/>
            <p:nvPr/>
          </p:nvSpPr>
          <p:spPr>
            <a:xfrm rot="10800000" flipH="1">
              <a:off x="191950" y="932500"/>
              <a:ext cx="212400" cy="219300"/>
            </a:xfrm>
            <a:prstGeom prst="triangl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42"/>
            <p:cNvSpPr/>
            <p:nvPr/>
          </p:nvSpPr>
          <p:spPr>
            <a:xfrm>
              <a:off x="191950" y="312125"/>
              <a:ext cx="210600" cy="5706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2" name="Google Shape;352;p42"/>
          <p:cNvGrpSpPr/>
          <p:nvPr/>
        </p:nvGrpSpPr>
        <p:grpSpPr>
          <a:xfrm>
            <a:off x="233395" y="288150"/>
            <a:ext cx="8829325" cy="4712126"/>
            <a:chOff x="233395" y="288150"/>
            <a:chExt cx="8829325" cy="4712126"/>
          </a:xfrm>
        </p:grpSpPr>
        <p:sp>
          <p:nvSpPr>
            <p:cNvPr id="353" name="Google Shape;353;p42"/>
            <p:cNvSpPr/>
            <p:nvPr/>
          </p:nvSpPr>
          <p:spPr>
            <a:xfrm rot="381828">
              <a:off x="379856" y="1865439"/>
              <a:ext cx="3763989" cy="2851067"/>
            </a:xfrm>
            <a:prstGeom prst="cloud">
              <a:avLst/>
            </a:prstGeom>
            <a:solidFill>
              <a:schemeClr val="lt2"/>
            </a:solidFill>
            <a:ln w="19050" cap="flat" cmpd="sng">
              <a:solidFill>
                <a:srgbClr val="E2E0E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42"/>
            <p:cNvSpPr/>
            <p:nvPr/>
          </p:nvSpPr>
          <p:spPr>
            <a:xfrm>
              <a:off x="4792738" y="1175719"/>
              <a:ext cx="2699700" cy="1335600"/>
            </a:xfrm>
            <a:prstGeom prst="foldedCorner">
              <a:avLst>
                <a:gd name="adj" fmla="val 16667"/>
              </a:avLst>
            </a:prstGeom>
            <a:solidFill>
              <a:schemeClr val="lt2"/>
            </a:solidFill>
            <a:ln>
              <a:noFill/>
            </a:ln>
            <a:effectLst>
              <a:outerShdw blurRad="57150" dist="19050" dir="5400000" algn="bl" rotWithShape="0">
                <a:srgbClr val="000000">
                  <a:alpha val="13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42"/>
            <p:cNvSpPr/>
            <p:nvPr/>
          </p:nvSpPr>
          <p:spPr>
            <a:xfrm rot="-129146">
              <a:off x="4792598" y="3614460"/>
              <a:ext cx="2699805" cy="1335531"/>
            </a:xfrm>
            <a:prstGeom prst="foldedCorner">
              <a:avLst>
                <a:gd name="adj" fmla="val 16667"/>
              </a:avLst>
            </a:prstGeom>
            <a:solidFill>
              <a:schemeClr val="lt2"/>
            </a:solidFill>
            <a:ln>
              <a:noFill/>
            </a:ln>
            <a:effectLst>
              <a:outerShdw blurRad="57150" dist="19050" dir="5400000" algn="bl" rotWithShape="0">
                <a:srgbClr val="000000">
                  <a:alpha val="13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42"/>
            <p:cNvSpPr txBox="1"/>
            <p:nvPr/>
          </p:nvSpPr>
          <p:spPr>
            <a:xfrm>
              <a:off x="390450" y="334338"/>
              <a:ext cx="3034200" cy="4770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900" b="1">
                  <a:solidFill>
                    <a:srgbClr val="A51B2A"/>
                  </a:solidFill>
                  <a:latin typeface="Calibri"/>
                  <a:ea typeface="Calibri"/>
                  <a:cs typeface="Calibri"/>
                  <a:sym typeface="Calibri"/>
                </a:rPr>
                <a:t>Konkretisierung des Themas</a:t>
              </a:r>
              <a:endParaRPr sz="2200" b="1">
                <a:solidFill>
                  <a:srgbClr val="A51B2A"/>
                </a:solidFill>
                <a:latin typeface="Calibri"/>
                <a:ea typeface="Calibri"/>
                <a:cs typeface="Calibri"/>
                <a:sym typeface="Calibri"/>
              </a:endParaRPr>
            </a:p>
          </p:txBody>
        </p:sp>
        <p:sp>
          <p:nvSpPr>
            <p:cNvPr id="357" name="Google Shape;357;p42"/>
            <p:cNvSpPr txBox="1"/>
            <p:nvPr/>
          </p:nvSpPr>
          <p:spPr>
            <a:xfrm>
              <a:off x="761850" y="1175725"/>
              <a:ext cx="3000000" cy="5487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de" sz="1100">
                  <a:solidFill>
                    <a:schemeClr val="dk1"/>
                  </a:solidFill>
                  <a:latin typeface="Calibri"/>
                  <a:ea typeface="Calibri"/>
                  <a:cs typeface="Calibri"/>
                  <a:sym typeface="Calibri"/>
                </a:rPr>
                <a:t>Sammeln Sie Schlagworte, die Sie inhaltlich mit Ihrem Thema verbinden.</a:t>
              </a:r>
              <a:endParaRPr>
                <a:latin typeface="Calibri"/>
                <a:ea typeface="Calibri"/>
                <a:cs typeface="Calibri"/>
                <a:sym typeface="Calibri"/>
              </a:endParaRPr>
            </a:p>
          </p:txBody>
        </p:sp>
        <p:sp>
          <p:nvSpPr>
            <p:cNvPr id="358" name="Google Shape;358;p42"/>
            <p:cNvSpPr txBox="1"/>
            <p:nvPr/>
          </p:nvSpPr>
          <p:spPr>
            <a:xfrm>
              <a:off x="4770000" y="288150"/>
              <a:ext cx="4150500" cy="7896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de" sz="1100">
                  <a:solidFill>
                    <a:schemeClr val="dk1"/>
                  </a:solidFill>
                  <a:latin typeface="Calibri"/>
                  <a:ea typeface="Calibri"/>
                  <a:cs typeface="Calibri"/>
                  <a:sym typeface="Calibri"/>
                </a:rPr>
                <a:t>Formulieren Sie einen möglichen, ganz konkreten Beitrag zum Thema, quasi ein Beispiel aus der gewünschten Praxis. </a:t>
              </a:r>
              <a:endParaRPr sz="1100">
                <a:solidFill>
                  <a:schemeClr val="dk1"/>
                </a:solidFill>
                <a:latin typeface="Calibri"/>
                <a:ea typeface="Calibri"/>
                <a:cs typeface="Calibri"/>
                <a:sym typeface="Calibri"/>
              </a:endParaRPr>
            </a:p>
            <a:p>
              <a:pPr marL="0" lvl="0" indent="0" algn="ctr" rtl="0">
                <a:lnSpc>
                  <a:spcPct val="115000"/>
                </a:lnSpc>
                <a:spcBef>
                  <a:spcPts val="0"/>
                </a:spcBef>
                <a:spcAft>
                  <a:spcPts val="0"/>
                </a:spcAft>
                <a:buNone/>
              </a:pPr>
              <a:endParaRPr/>
            </a:p>
          </p:txBody>
        </p:sp>
        <p:sp>
          <p:nvSpPr>
            <p:cNvPr id="359" name="Google Shape;359;p42"/>
            <p:cNvSpPr/>
            <p:nvPr/>
          </p:nvSpPr>
          <p:spPr>
            <a:xfrm rot="243123">
              <a:off x="6214655" y="2522718"/>
              <a:ext cx="2700150" cy="1335276"/>
            </a:xfrm>
            <a:prstGeom prst="foldedCorner">
              <a:avLst>
                <a:gd name="adj" fmla="val 16667"/>
              </a:avLst>
            </a:prstGeom>
            <a:solidFill>
              <a:schemeClr val="lt2"/>
            </a:solidFill>
            <a:ln>
              <a:noFill/>
            </a:ln>
            <a:effectLst>
              <a:outerShdw blurRad="157163" dist="38100" dir="6780000" algn="bl" rotWithShape="0">
                <a:srgbClr val="000000">
                  <a:alpha val="13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42"/>
            <p:cNvSpPr txBox="1"/>
            <p:nvPr/>
          </p:nvSpPr>
          <p:spPr>
            <a:xfrm rot="-17888">
              <a:off x="7448409" y="985535"/>
              <a:ext cx="1614322" cy="15222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de" sz="1100" i="1">
                  <a:solidFill>
                    <a:srgbClr val="980000"/>
                  </a:solidFill>
                  <a:latin typeface="Calibri"/>
                  <a:ea typeface="Calibri"/>
                  <a:cs typeface="Calibri"/>
                  <a:sym typeface="Calibri"/>
                </a:rPr>
                <a:t>Je nach Format ist das zum Beispiel eine Überschrift für eine Barcamp-Session, ein Input durch eine Kollegin oder eine Frage in einer Sprechstunde.</a:t>
              </a:r>
              <a:endParaRPr sz="1100" i="1">
                <a:solidFill>
                  <a:srgbClr val="A51B2A"/>
                </a:solidFill>
                <a:latin typeface="Calibri"/>
                <a:ea typeface="Calibri"/>
                <a:cs typeface="Calibri"/>
                <a:sym typeface="Calibri"/>
              </a:endParaRPr>
            </a:p>
          </p:txBody>
        </p:sp>
        <p:cxnSp>
          <p:nvCxnSpPr>
            <p:cNvPr id="361" name="Google Shape;361;p42"/>
            <p:cNvCxnSpPr/>
            <p:nvPr/>
          </p:nvCxnSpPr>
          <p:spPr>
            <a:xfrm flipH="1">
              <a:off x="7203800" y="1384675"/>
              <a:ext cx="370500" cy="130800"/>
            </a:xfrm>
            <a:prstGeom prst="straightConnector1">
              <a:avLst/>
            </a:prstGeom>
            <a:noFill/>
            <a:ln w="9525" cap="flat" cmpd="sng">
              <a:solidFill>
                <a:srgbClr val="A51B2A"/>
              </a:solidFill>
              <a:prstDash val="solid"/>
              <a:round/>
              <a:headEnd type="none" w="med" len="med"/>
              <a:tailEnd type="triangle" w="med" len="med"/>
            </a:ln>
          </p:spPr>
        </p:cxnSp>
      </p:grpSp>
      <p:sp>
        <p:nvSpPr>
          <p:cNvPr id="21" name="Textfeld 20">
            <a:extLst>
              <a:ext uri="{FF2B5EF4-FFF2-40B4-BE49-F238E27FC236}">
                <a16:creationId xmlns:a16="http://schemas.microsoft.com/office/drawing/2014/main" id="{D0FBD57C-B7AA-29A0-F461-D9C476C8C257}"/>
              </a:ext>
            </a:extLst>
          </p:cNvPr>
          <p:cNvSpPr txBox="1"/>
          <p:nvPr/>
        </p:nvSpPr>
        <p:spPr>
          <a:xfrm>
            <a:off x="4818663" y="1240845"/>
            <a:ext cx="2625796" cy="1187535"/>
          </a:xfrm>
          <a:prstGeom prst="rect">
            <a:avLst/>
          </a:prstGeom>
          <a:noFill/>
        </p:spPr>
        <p:txBody>
          <a:bodyPr wrap="square" rtlCol="0">
            <a:normAutofit/>
          </a:bodyPr>
          <a:lstStyle/>
          <a:p>
            <a:endParaRPr lang="de-DE" dirty="0"/>
          </a:p>
        </p:txBody>
      </p:sp>
      <p:sp>
        <p:nvSpPr>
          <p:cNvPr id="22" name="Textfeld 21">
            <a:extLst>
              <a:ext uri="{FF2B5EF4-FFF2-40B4-BE49-F238E27FC236}">
                <a16:creationId xmlns:a16="http://schemas.microsoft.com/office/drawing/2014/main" id="{CDC3730C-5C62-CD87-CD5E-87CB881567AF}"/>
              </a:ext>
            </a:extLst>
          </p:cNvPr>
          <p:cNvSpPr txBox="1"/>
          <p:nvPr/>
        </p:nvSpPr>
        <p:spPr>
          <a:xfrm>
            <a:off x="6243426" y="2559283"/>
            <a:ext cx="2625796" cy="1187535"/>
          </a:xfrm>
          <a:prstGeom prst="rect">
            <a:avLst/>
          </a:prstGeom>
          <a:noFill/>
        </p:spPr>
        <p:txBody>
          <a:bodyPr wrap="square" rtlCol="0">
            <a:normAutofit/>
          </a:bodyPr>
          <a:lstStyle/>
          <a:p>
            <a:endParaRPr lang="de-DE" dirty="0"/>
          </a:p>
        </p:txBody>
      </p:sp>
      <p:sp>
        <p:nvSpPr>
          <p:cNvPr id="23" name="Textfeld 22">
            <a:extLst>
              <a:ext uri="{FF2B5EF4-FFF2-40B4-BE49-F238E27FC236}">
                <a16:creationId xmlns:a16="http://schemas.microsoft.com/office/drawing/2014/main" id="{F6AE07BC-AEE5-8910-E890-96006529DB75}"/>
              </a:ext>
            </a:extLst>
          </p:cNvPr>
          <p:cNvSpPr txBox="1"/>
          <p:nvPr/>
        </p:nvSpPr>
        <p:spPr>
          <a:xfrm>
            <a:off x="4829295" y="3707600"/>
            <a:ext cx="2625796" cy="1187535"/>
          </a:xfrm>
          <a:prstGeom prst="rect">
            <a:avLst/>
          </a:prstGeom>
          <a:noFill/>
        </p:spPr>
        <p:txBody>
          <a:bodyPr wrap="square" rtlCol="0">
            <a:normAutofit/>
          </a:bodyPr>
          <a:lstStyle/>
          <a:p>
            <a:endParaRPr lang="de-DE" dirty="0"/>
          </a:p>
        </p:txBody>
      </p:sp>
      <p:sp>
        <p:nvSpPr>
          <p:cNvPr id="24" name="Textfeld 23">
            <a:extLst>
              <a:ext uri="{FF2B5EF4-FFF2-40B4-BE49-F238E27FC236}">
                <a16:creationId xmlns:a16="http://schemas.microsoft.com/office/drawing/2014/main" id="{7A57F515-C637-4DD6-CCE0-555B49142883}"/>
              </a:ext>
            </a:extLst>
          </p:cNvPr>
          <p:cNvSpPr txBox="1"/>
          <p:nvPr/>
        </p:nvSpPr>
        <p:spPr>
          <a:xfrm>
            <a:off x="863351" y="2293469"/>
            <a:ext cx="2625796" cy="1831964"/>
          </a:xfrm>
          <a:prstGeom prst="rect">
            <a:avLst/>
          </a:prstGeom>
          <a:noFill/>
        </p:spPr>
        <p:txBody>
          <a:bodyPr wrap="square" rtlCol="0">
            <a:normAutofit/>
          </a:bodyPr>
          <a:lstStyle/>
          <a:p>
            <a:endParaRPr lang="de-D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CF7F7"/>
        </a:solidFill>
        <a:effectLst/>
      </p:bgPr>
    </p:bg>
    <p:spTree>
      <p:nvGrpSpPr>
        <p:cNvPr id="1" name="Shape 369"/>
        <p:cNvGrpSpPr/>
        <p:nvPr/>
      </p:nvGrpSpPr>
      <p:grpSpPr>
        <a:xfrm>
          <a:off x="0" y="0"/>
          <a:ext cx="0" cy="0"/>
          <a:chOff x="0" y="0"/>
          <a:chExt cx="0" cy="0"/>
        </a:xfrm>
      </p:grpSpPr>
      <p:sp>
        <p:nvSpPr>
          <p:cNvPr id="370" name="Google Shape;370;p43"/>
          <p:cNvSpPr txBox="1"/>
          <p:nvPr/>
        </p:nvSpPr>
        <p:spPr>
          <a:xfrm>
            <a:off x="1051225" y="1390625"/>
            <a:ext cx="31014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000">
              <a:latin typeface="Calibri"/>
              <a:ea typeface="Calibri"/>
              <a:cs typeface="Calibri"/>
              <a:sym typeface="Calibri"/>
            </a:endParaRPr>
          </a:p>
        </p:txBody>
      </p:sp>
      <p:sp>
        <p:nvSpPr>
          <p:cNvPr id="371" name="Google Shape;371;p43"/>
          <p:cNvSpPr txBox="1"/>
          <p:nvPr/>
        </p:nvSpPr>
        <p:spPr>
          <a:xfrm>
            <a:off x="1051225" y="1780525"/>
            <a:ext cx="31014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000">
              <a:latin typeface="Calibri"/>
              <a:ea typeface="Calibri"/>
              <a:cs typeface="Calibri"/>
              <a:sym typeface="Calibri"/>
            </a:endParaRPr>
          </a:p>
        </p:txBody>
      </p:sp>
      <p:sp>
        <p:nvSpPr>
          <p:cNvPr id="372" name="Google Shape;372;p43"/>
          <p:cNvSpPr txBox="1"/>
          <p:nvPr/>
        </p:nvSpPr>
        <p:spPr>
          <a:xfrm>
            <a:off x="1051225" y="2170425"/>
            <a:ext cx="31014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000">
              <a:latin typeface="Calibri"/>
              <a:ea typeface="Calibri"/>
              <a:cs typeface="Calibri"/>
              <a:sym typeface="Calibri"/>
            </a:endParaRPr>
          </a:p>
        </p:txBody>
      </p:sp>
      <p:sp>
        <p:nvSpPr>
          <p:cNvPr id="373" name="Google Shape;373;p43"/>
          <p:cNvSpPr txBox="1"/>
          <p:nvPr/>
        </p:nvSpPr>
        <p:spPr>
          <a:xfrm>
            <a:off x="1051225" y="2560325"/>
            <a:ext cx="31014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000">
              <a:latin typeface="Calibri"/>
              <a:ea typeface="Calibri"/>
              <a:cs typeface="Calibri"/>
              <a:sym typeface="Calibri"/>
            </a:endParaRPr>
          </a:p>
        </p:txBody>
      </p:sp>
      <p:sp>
        <p:nvSpPr>
          <p:cNvPr id="374" name="Google Shape;374;p43"/>
          <p:cNvSpPr txBox="1"/>
          <p:nvPr/>
        </p:nvSpPr>
        <p:spPr>
          <a:xfrm>
            <a:off x="1051225" y="2950225"/>
            <a:ext cx="31014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000">
              <a:latin typeface="Calibri"/>
              <a:ea typeface="Calibri"/>
              <a:cs typeface="Calibri"/>
              <a:sym typeface="Calibri"/>
            </a:endParaRPr>
          </a:p>
        </p:txBody>
      </p:sp>
      <p:sp>
        <p:nvSpPr>
          <p:cNvPr id="375" name="Google Shape;375;p43"/>
          <p:cNvSpPr txBox="1"/>
          <p:nvPr/>
        </p:nvSpPr>
        <p:spPr>
          <a:xfrm>
            <a:off x="1051225" y="3340125"/>
            <a:ext cx="31014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000">
              <a:latin typeface="Calibri"/>
              <a:ea typeface="Calibri"/>
              <a:cs typeface="Calibri"/>
              <a:sym typeface="Calibri"/>
            </a:endParaRPr>
          </a:p>
        </p:txBody>
      </p:sp>
      <p:sp>
        <p:nvSpPr>
          <p:cNvPr id="376" name="Google Shape;376;p43"/>
          <p:cNvSpPr txBox="1"/>
          <p:nvPr/>
        </p:nvSpPr>
        <p:spPr>
          <a:xfrm>
            <a:off x="1051225" y="3730025"/>
            <a:ext cx="31014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000">
              <a:latin typeface="Calibri"/>
              <a:ea typeface="Calibri"/>
              <a:cs typeface="Calibri"/>
              <a:sym typeface="Calibri"/>
            </a:endParaRPr>
          </a:p>
        </p:txBody>
      </p:sp>
      <p:sp>
        <p:nvSpPr>
          <p:cNvPr id="377" name="Google Shape;377;p43"/>
          <p:cNvSpPr txBox="1"/>
          <p:nvPr/>
        </p:nvSpPr>
        <p:spPr>
          <a:xfrm>
            <a:off x="1051225" y="4119925"/>
            <a:ext cx="26229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000">
              <a:latin typeface="Calibri"/>
              <a:ea typeface="Calibri"/>
              <a:cs typeface="Calibri"/>
              <a:sym typeface="Calibri"/>
            </a:endParaRPr>
          </a:p>
        </p:txBody>
      </p:sp>
      <p:sp>
        <p:nvSpPr>
          <p:cNvPr id="378" name="Google Shape;378;p43"/>
          <p:cNvSpPr txBox="1"/>
          <p:nvPr/>
        </p:nvSpPr>
        <p:spPr>
          <a:xfrm>
            <a:off x="5397025" y="972675"/>
            <a:ext cx="28869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000">
              <a:latin typeface="Calibri"/>
              <a:ea typeface="Calibri"/>
              <a:cs typeface="Calibri"/>
              <a:sym typeface="Calibri"/>
            </a:endParaRPr>
          </a:p>
        </p:txBody>
      </p:sp>
      <p:sp>
        <p:nvSpPr>
          <p:cNvPr id="379" name="Google Shape;379;p43"/>
          <p:cNvSpPr txBox="1"/>
          <p:nvPr/>
        </p:nvSpPr>
        <p:spPr>
          <a:xfrm>
            <a:off x="5397025" y="1390625"/>
            <a:ext cx="31014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000">
              <a:latin typeface="Calibri"/>
              <a:ea typeface="Calibri"/>
              <a:cs typeface="Calibri"/>
              <a:sym typeface="Calibri"/>
            </a:endParaRPr>
          </a:p>
        </p:txBody>
      </p:sp>
      <p:sp>
        <p:nvSpPr>
          <p:cNvPr id="380" name="Google Shape;380;p43"/>
          <p:cNvSpPr txBox="1"/>
          <p:nvPr/>
        </p:nvSpPr>
        <p:spPr>
          <a:xfrm>
            <a:off x="5397025" y="1780525"/>
            <a:ext cx="31014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000">
              <a:latin typeface="Calibri"/>
              <a:ea typeface="Calibri"/>
              <a:cs typeface="Calibri"/>
              <a:sym typeface="Calibri"/>
            </a:endParaRPr>
          </a:p>
        </p:txBody>
      </p:sp>
      <p:sp>
        <p:nvSpPr>
          <p:cNvPr id="381" name="Google Shape;381;p43"/>
          <p:cNvSpPr txBox="1"/>
          <p:nvPr/>
        </p:nvSpPr>
        <p:spPr>
          <a:xfrm>
            <a:off x="5397025" y="2170425"/>
            <a:ext cx="31014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000">
              <a:latin typeface="Calibri"/>
              <a:ea typeface="Calibri"/>
              <a:cs typeface="Calibri"/>
              <a:sym typeface="Calibri"/>
            </a:endParaRPr>
          </a:p>
        </p:txBody>
      </p:sp>
      <p:sp>
        <p:nvSpPr>
          <p:cNvPr id="382" name="Google Shape;382;p43"/>
          <p:cNvSpPr txBox="1"/>
          <p:nvPr/>
        </p:nvSpPr>
        <p:spPr>
          <a:xfrm>
            <a:off x="5397025" y="2560325"/>
            <a:ext cx="31014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000">
              <a:latin typeface="Calibri"/>
              <a:ea typeface="Calibri"/>
              <a:cs typeface="Calibri"/>
              <a:sym typeface="Calibri"/>
            </a:endParaRPr>
          </a:p>
        </p:txBody>
      </p:sp>
      <p:sp>
        <p:nvSpPr>
          <p:cNvPr id="383" name="Google Shape;383;p43"/>
          <p:cNvSpPr txBox="1"/>
          <p:nvPr/>
        </p:nvSpPr>
        <p:spPr>
          <a:xfrm>
            <a:off x="5397025" y="2950225"/>
            <a:ext cx="31014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000">
              <a:latin typeface="Calibri"/>
              <a:ea typeface="Calibri"/>
              <a:cs typeface="Calibri"/>
              <a:sym typeface="Calibri"/>
            </a:endParaRPr>
          </a:p>
        </p:txBody>
      </p:sp>
      <p:sp>
        <p:nvSpPr>
          <p:cNvPr id="384" name="Google Shape;384;p43"/>
          <p:cNvSpPr txBox="1"/>
          <p:nvPr/>
        </p:nvSpPr>
        <p:spPr>
          <a:xfrm>
            <a:off x="5397025" y="3340125"/>
            <a:ext cx="31014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000">
              <a:latin typeface="Calibri"/>
              <a:ea typeface="Calibri"/>
              <a:cs typeface="Calibri"/>
              <a:sym typeface="Calibri"/>
            </a:endParaRPr>
          </a:p>
        </p:txBody>
      </p:sp>
      <p:sp>
        <p:nvSpPr>
          <p:cNvPr id="385" name="Google Shape;385;p43"/>
          <p:cNvSpPr txBox="1"/>
          <p:nvPr/>
        </p:nvSpPr>
        <p:spPr>
          <a:xfrm>
            <a:off x="5397025" y="3730025"/>
            <a:ext cx="31014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000">
              <a:latin typeface="Calibri"/>
              <a:ea typeface="Calibri"/>
              <a:cs typeface="Calibri"/>
              <a:sym typeface="Calibri"/>
            </a:endParaRPr>
          </a:p>
        </p:txBody>
      </p:sp>
      <p:sp>
        <p:nvSpPr>
          <p:cNvPr id="386" name="Google Shape;386;p43"/>
          <p:cNvSpPr txBox="1"/>
          <p:nvPr/>
        </p:nvSpPr>
        <p:spPr>
          <a:xfrm>
            <a:off x="5397025" y="4119925"/>
            <a:ext cx="31014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000">
              <a:latin typeface="Calibri"/>
              <a:ea typeface="Calibri"/>
              <a:cs typeface="Calibri"/>
              <a:sym typeface="Calibri"/>
            </a:endParaRPr>
          </a:p>
        </p:txBody>
      </p:sp>
      <p:sp>
        <p:nvSpPr>
          <p:cNvPr id="387" name="Google Shape;387;p43"/>
          <p:cNvSpPr txBox="1"/>
          <p:nvPr/>
        </p:nvSpPr>
        <p:spPr>
          <a:xfrm>
            <a:off x="5397025" y="554725"/>
            <a:ext cx="28869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000">
              <a:latin typeface="Calibri"/>
              <a:ea typeface="Calibri"/>
              <a:cs typeface="Calibri"/>
              <a:sym typeface="Calibri"/>
            </a:endParaRPr>
          </a:p>
        </p:txBody>
      </p:sp>
      <p:grpSp>
        <p:nvGrpSpPr>
          <p:cNvPr id="388" name="Google Shape;388;p43"/>
          <p:cNvGrpSpPr/>
          <p:nvPr/>
        </p:nvGrpSpPr>
        <p:grpSpPr>
          <a:xfrm>
            <a:off x="360000" y="278400"/>
            <a:ext cx="8339700" cy="4586700"/>
            <a:chOff x="360000" y="278400"/>
            <a:chExt cx="8339700" cy="4586700"/>
          </a:xfrm>
        </p:grpSpPr>
        <p:sp>
          <p:nvSpPr>
            <p:cNvPr id="389" name="Google Shape;389;p43"/>
            <p:cNvSpPr/>
            <p:nvPr/>
          </p:nvSpPr>
          <p:spPr>
            <a:xfrm>
              <a:off x="360000" y="278400"/>
              <a:ext cx="3993900" cy="4586700"/>
            </a:xfrm>
            <a:prstGeom prst="foldedCorner">
              <a:avLst>
                <a:gd name="adj" fmla="val 16667"/>
              </a:avLst>
            </a:prstGeom>
            <a:solidFill>
              <a:schemeClr val="lt2"/>
            </a:solidFill>
            <a:ln>
              <a:noFill/>
            </a:ln>
            <a:effectLst>
              <a:outerShdw blurRad="57150" dist="19050"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43"/>
            <p:cNvSpPr/>
            <p:nvPr/>
          </p:nvSpPr>
          <p:spPr>
            <a:xfrm>
              <a:off x="612925" y="1446725"/>
              <a:ext cx="249600" cy="226500"/>
            </a:xfrm>
            <a:prstGeom prst="flowChartAlternateProcess">
              <a:avLst/>
            </a:prstGeom>
            <a:solidFill>
              <a:srgbClr val="E2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43"/>
            <p:cNvSpPr/>
            <p:nvPr/>
          </p:nvSpPr>
          <p:spPr>
            <a:xfrm>
              <a:off x="612925" y="1836625"/>
              <a:ext cx="249600" cy="226500"/>
            </a:xfrm>
            <a:prstGeom prst="flowChartAlternateProcess">
              <a:avLst/>
            </a:prstGeom>
            <a:solidFill>
              <a:srgbClr val="E2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43"/>
            <p:cNvSpPr/>
            <p:nvPr/>
          </p:nvSpPr>
          <p:spPr>
            <a:xfrm>
              <a:off x="612925" y="2226525"/>
              <a:ext cx="249600" cy="226500"/>
            </a:xfrm>
            <a:prstGeom prst="flowChartAlternateProcess">
              <a:avLst/>
            </a:prstGeom>
            <a:solidFill>
              <a:srgbClr val="E2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43"/>
            <p:cNvSpPr/>
            <p:nvPr/>
          </p:nvSpPr>
          <p:spPr>
            <a:xfrm>
              <a:off x="612925" y="2616425"/>
              <a:ext cx="249600" cy="226500"/>
            </a:xfrm>
            <a:prstGeom prst="flowChartAlternateProcess">
              <a:avLst/>
            </a:prstGeom>
            <a:solidFill>
              <a:srgbClr val="E2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43"/>
            <p:cNvSpPr/>
            <p:nvPr/>
          </p:nvSpPr>
          <p:spPr>
            <a:xfrm>
              <a:off x="612925" y="3006325"/>
              <a:ext cx="249600" cy="226500"/>
            </a:xfrm>
            <a:prstGeom prst="flowChartAlternateProcess">
              <a:avLst/>
            </a:prstGeom>
            <a:solidFill>
              <a:srgbClr val="E2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43"/>
            <p:cNvSpPr/>
            <p:nvPr/>
          </p:nvSpPr>
          <p:spPr>
            <a:xfrm>
              <a:off x="612925" y="3396225"/>
              <a:ext cx="249600" cy="226500"/>
            </a:xfrm>
            <a:prstGeom prst="flowChartAlternateProcess">
              <a:avLst/>
            </a:prstGeom>
            <a:solidFill>
              <a:srgbClr val="E2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43"/>
            <p:cNvSpPr/>
            <p:nvPr/>
          </p:nvSpPr>
          <p:spPr>
            <a:xfrm>
              <a:off x="612925" y="3786125"/>
              <a:ext cx="249600" cy="226500"/>
            </a:xfrm>
            <a:prstGeom prst="flowChartAlternateProcess">
              <a:avLst/>
            </a:prstGeom>
            <a:solidFill>
              <a:srgbClr val="E2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43"/>
            <p:cNvSpPr/>
            <p:nvPr/>
          </p:nvSpPr>
          <p:spPr>
            <a:xfrm>
              <a:off x="612925" y="4176025"/>
              <a:ext cx="249600" cy="226500"/>
            </a:xfrm>
            <a:prstGeom prst="flowChartAlternateProcess">
              <a:avLst/>
            </a:prstGeom>
            <a:solidFill>
              <a:srgbClr val="E2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43"/>
            <p:cNvSpPr/>
            <p:nvPr/>
          </p:nvSpPr>
          <p:spPr>
            <a:xfrm>
              <a:off x="4705800" y="278400"/>
              <a:ext cx="3993900" cy="4586700"/>
            </a:xfrm>
            <a:prstGeom prst="foldedCorner">
              <a:avLst>
                <a:gd name="adj" fmla="val 16667"/>
              </a:avLst>
            </a:prstGeom>
            <a:solidFill>
              <a:schemeClr val="lt2"/>
            </a:solidFill>
            <a:ln>
              <a:noFill/>
            </a:ln>
            <a:effectLst>
              <a:outerShdw blurRad="57150" dist="19050" dir="5400000" algn="bl" rotWithShape="0">
                <a:srgbClr val="000000">
                  <a:alpha val="2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99" name="Google Shape;399;p43"/>
            <p:cNvCxnSpPr/>
            <p:nvPr/>
          </p:nvCxnSpPr>
          <p:spPr>
            <a:xfrm>
              <a:off x="1051216" y="1673225"/>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400" name="Google Shape;400;p43"/>
            <p:cNvCxnSpPr/>
            <p:nvPr/>
          </p:nvCxnSpPr>
          <p:spPr>
            <a:xfrm>
              <a:off x="1051216" y="2063125"/>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401" name="Google Shape;401;p43"/>
            <p:cNvCxnSpPr/>
            <p:nvPr/>
          </p:nvCxnSpPr>
          <p:spPr>
            <a:xfrm>
              <a:off x="1051216" y="2453025"/>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402" name="Google Shape;402;p43"/>
            <p:cNvCxnSpPr/>
            <p:nvPr/>
          </p:nvCxnSpPr>
          <p:spPr>
            <a:xfrm>
              <a:off x="1051216" y="2842925"/>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403" name="Google Shape;403;p43"/>
            <p:cNvCxnSpPr/>
            <p:nvPr/>
          </p:nvCxnSpPr>
          <p:spPr>
            <a:xfrm>
              <a:off x="1051216" y="3232825"/>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404" name="Google Shape;404;p43"/>
            <p:cNvCxnSpPr/>
            <p:nvPr/>
          </p:nvCxnSpPr>
          <p:spPr>
            <a:xfrm>
              <a:off x="1051216" y="3622725"/>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405" name="Google Shape;405;p43"/>
            <p:cNvCxnSpPr/>
            <p:nvPr/>
          </p:nvCxnSpPr>
          <p:spPr>
            <a:xfrm>
              <a:off x="1051216" y="4012625"/>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406" name="Google Shape;406;p43"/>
            <p:cNvCxnSpPr/>
            <p:nvPr/>
          </p:nvCxnSpPr>
          <p:spPr>
            <a:xfrm>
              <a:off x="1051216" y="4402525"/>
              <a:ext cx="2768400" cy="4800"/>
            </a:xfrm>
            <a:prstGeom prst="straightConnector1">
              <a:avLst/>
            </a:prstGeom>
            <a:noFill/>
            <a:ln w="28575" cap="flat" cmpd="sng">
              <a:solidFill>
                <a:schemeClr val="lt1"/>
              </a:solidFill>
              <a:prstDash val="solid"/>
              <a:round/>
              <a:headEnd type="none" w="med" len="med"/>
              <a:tailEnd type="none" w="med" len="med"/>
            </a:ln>
          </p:spPr>
        </p:cxnSp>
        <p:sp>
          <p:nvSpPr>
            <p:cNvPr id="407" name="Google Shape;407;p43"/>
            <p:cNvSpPr txBox="1"/>
            <p:nvPr/>
          </p:nvSpPr>
          <p:spPr>
            <a:xfrm>
              <a:off x="1411225" y="339425"/>
              <a:ext cx="1924500" cy="5541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Clr>
                  <a:schemeClr val="dk1"/>
                </a:buClr>
                <a:buSzPts val="1100"/>
                <a:buFont typeface="Arial"/>
                <a:buNone/>
              </a:pPr>
              <a:r>
                <a:rPr lang="de" sz="2400" b="1">
                  <a:solidFill>
                    <a:srgbClr val="A51B2A"/>
                  </a:solidFill>
                  <a:latin typeface="Calibri"/>
                  <a:ea typeface="Calibri"/>
                  <a:cs typeface="Calibri"/>
                  <a:sym typeface="Calibri"/>
                </a:rPr>
                <a:t>To Dos</a:t>
              </a:r>
              <a:endParaRPr sz="2700" b="1">
                <a:solidFill>
                  <a:srgbClr val="A51B2A"/>
                </a:solidFill>
                <a:latin typeface="Calibri"/>
                <a:ea typeface="Calibri"/>
                <a:cs typeface="Calibri"/>
                <a:sym typeface="Calibri"/>
              </a:endParaRPr>
            </a:p>
          </p:txBody>
        </p:sp>
        <p:sp>
          <p:nvSpPr>
            <p:cNvPr id="408" name="Google Shape;408;p43"/>
            <p:cNvSpPr/>
            <p:nvPr/>
          </p:nvSpPr>
          <p:spPr>
            <a:xfrm>
              <a:off x="4958725" y="1836625"/>
              <a:ext cx="249600" cy="226500"/>
            </a:xfrm>
            <a:prstGeom prst="flowChartAlternateProcess">
              <a:avLst/>
            </a:prstGeom>
            <a:solidFill>
              <a:srgbClr val="E2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43"/>
            <p:cNvSpPr/>
            <p:nvPr/>
          </p:nvSpPr>
          <p:spPr>
            <a:xfrm>
              <a:off x="4958725" y="2226525"/>
              <a:ext cx="249600" cy="226500"/>
            </a:xfrm>
            <a:prstGeom prst="flowChartAlternateProcess">
              <a:avLst/>
            </a:prstGeom>
            <a:solidFill>
              <a:srgbClr val="E2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43"/>
            <p:cNvSpPr/>
            <p:nvPr/>
          </p:nvSpPr>
          <p:spPr>
            <a:xfrm>
              <a:off x="4958725" y="2616425"/>
              <a:ext cx="249600" cy="226500"/>
            </a:xfrm>
            <a:prstGeom prst="flowChartAlternateProcess">
              <a:avLst/>
            </a:prstGeom>
            <a:solidFill>
              <a:srgbClr val="E2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43"/>
            <p:cNvSpPr/>
            <p:nvPr/>
          </p:nvSpPr>
          <p:spPr>
            <a:xfrm>
              <a:off x="4958725" y="3006325"/>
              <a:ext cx="249600" cy="226500"/>
            </a:xfrm>
            <a:prstGeom prst="flowChartAlternateProcess">
              <a:avLst/>
            </a:prstGeom>
            <a:solidFill>
              <a:srgbClr val="E2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43"/>
            <p:cNvSpPr/>
            <p:nvPr/>
          </p:nvSpPr>
          <p:spPr>
            <a:xfrm>
              <a:off x="4958725" y="3396225"/>
              <a:ext cx="249600" cy="226500"/>
            </a:xfrm>
            <a:prstGeom prst="flowChartAlternateProcess">
              <a:avLst/>
            </a:prstGeom>
            <a:solidFill>
              <a:srgbClr val="E2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43"/>
            <p:cNvSpPr/>
            <p:nvPr/>
          </p:nvSpPr>
          <p:spPr>
            <a:xfrm>
              <a:off x="4958725" y="3786125"/>
              <a:ext cx="249600" cy="226500"/>
            </a:xfrm>
            <a:prstGeom prst="flowChartAlternateProcess">
              <a:avLst/>
            </a:prstGeom>
            <a:solidFill>
              <a:srgbClr val="E2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43"/>
            <p:cNvSpPr/>
            <p:nvPr/>
          </p:nvSpPr>
          <p:spPr>
            <a:xfrm>
              <a:off x="4958725" y="4176025"/>
              <a:ext cx="249600" cy="226500"/>
            </a:xfrm>
            <a:prstGeom prst="flowChartAlternateProcess">
              <a:avLst/>
            </a:prstGeom>
            <a:solidFill>
              <a:srgbClr val="E2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15" name="Google Shape;415;p43"/>
            <p:cNvCxnSpPr/>
            <p:nvPr/>
          </p:nvCxnSpPr>
          <p:spPr>
            <a:xfrm>
              <a:off x="5397016" y="2063125"/>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416" name="Google Shape;416;p43"/>
            <p:cNvCxnSpPr/>
            <p:nvPr/>
          </p:nvCxnSpPr>
          <p:spPr>
            <a:xfrm>
              <a:off x="5397016" y="2453025"/>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417" name="Google Shape;417;p43"/>
            <p:cNvCxnSpPr/>
            <p:nvPr/>
          </p:nvCxnSpPr>
          <p:spPr>
            <a:xfrm>
              <a:off x="5397016" y="2842925"/>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418" name="Google Shape;418;p43"/>
            <p:cNvCxnSpPr/>
            <p:nvPr/>
          </p:nvCxnSpPr>
          <p:spPr>
            <a:xfrm>
              <a:off x="5397016" y="3232825"/>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419" name="Google Shape;419;p43"/>
            <p:cNvCxnSpPr/>
            <p:nvPr/>
          </p:nvCxnSpPr>
          <p:spPr>
            <a:xfrm>
              <a:off x="5397016" y="3622725"/>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420" name="Google Shape;420;p43"/>
            <p:cNvCxnSpPr/>
            <p:nvPr/>
          </p:nvCxnSpPr>
          <p:spPr>
            <a:xfrm>
              <a:off x="5397016" y="4012625"/>
              <a:ext cx="3101400" cy="0"/>
            </a:xfrm>
            <a:prstGeom prst="straightConnector1">
              <a:avLst/>
            </a:prstGeom>
            <a:noFill/>
            <a:ln w="28575" cap="flat" cmpd="sng">
              <a:solidFill>
                <a:schemeClr val="lt1"/>
              </a:solidFill>
              <a:prstDash val="solid"/>
              <a:round/>
              <a:headEnd type="none" w="med" len="med"/>
              <a:tailEnd type="none" w="med" len="med"/>
            </a:ln>
          </p:spPr>
        </p:cxnSp>
        <p:cxnSp>
          <p:nvCxnSpPr>
            <p:cNvPr id="421" name="Google Shape;421;p43"/>
            <p:cNvCxnSpPr/>
            <p:nvPr/>
          </p:nvCxnSpPr>
          <p:spPr>
            <a:xfrm>
              <a:off x="5397016" y="4402525"/>
              <a:ext cx="2768400" cy="4800"/>
            </a:xfrm>
            <a:prstGeom prst="straightConnector1">
              <a:avLst/>
            </a:prstGeom>
            <a:noFill/>
            <a:ln w="28575" cap="flat" cmpd="sng">
              <a:solidFill>
                <a:schemeClr val="lt1"/>
              </a:solidFill>
              <a:prstDash val="solid"/>
              <a:round/>
              <a:headEnd type="none" w="med" len="med"/>
              <a:tailEnd type="none" w="med" len="med"/>
            </a:ln>
          </p:spPr>
        </p:cxnSp>
        <p:sp>
          <p:nvSpPr>
            <p:cNvPr id="422" name="Google Shape;422;p43"/>
            <p:cNvSpPr/>
            <p:nvPr/>
          </p:nvSpPr>
          <p:spPr>
            <a:xfrm>
              <a:off x="4958725" y="1028775"/>
              <a:ext cx="249600" cy="226500"/>
            </a:xfrm>
            <a:prstGeom prst="flowChartAlternateProcess">
              <a:avLst/>
            </a:prstGeom>
            <a:solidFill>
              <a:srgbClr val="E2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23" name="Google Shape;423;p43"/>
            <p:cNvCxnSpPr/>
            <p:nvPr/>
          </p:nvCxnSpPr>
          <p:spPr>
            <a:xfrm>
              <a:off x="5397016" y="1243300"/>
              <a:ext cx="3101400" cy="0"/>
            </a:xfrm>
            <a:prstGeom prst="straightConnector1">
              <a:avLst/>
            </a:prstGeom>
            <a:noFill/>
            <a:ln w="28575" cap="flat" cmpd="sng">
              <a:solidFill>
                <a:schemeClr val="lt1"/>
              </a:solidFill>
              <a:prstDash val="solid"/>
              <a:round/>
              <a:headEnd type="none" w="med" len="med"/>
              <a:tailEnd type="none" w="med" len="med"/>
            </a:ln>
          </p:spPr>
        </p:cxnSp>
        <p:sp>
          <p:nvSpPr>
            <p:cNvPr id="424" name="Google Shape;424;p43"/>
            <p:cNvSpPr/>
            <p:nvPr/>
          </p:nvSpPr>
          <p:spPr>
            <a:xfrm>
              <a:off x="4958725" y="1446725"/>
              <a:ext cx="249600" cy="226500"/>
            </a:xfrm>
            <a:prstGeom prst="flowChartAlternateProcess">
              <a:avLst/>
            </a:prstGeom>
            <a:solidFill>
              <a:srgbClr val="E2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25" name="Google Shape;425;p43"/>
            <p:cNvCxnSpPr/>
            <p:nvPr/>
          </p:nvCxnSpPr>
          <p:spPr>
            <a:xfrm>
              <a:off x="5397016" y="1673225"/>
              <a:ext cx="3101400" cy="0"/>
            </a:xfrm>
            <a:prstGeom prst="straightConnector1">
              <a:avLst/>
            </a:prstGeom>
            <a:noFill/>
            <a:ln w="28575" cap="flat" cmpd="sng">
              <a:solidFill>
                <a:schemeClr val="lt1"/>
              </a:solidFill>
              <a:prstDash val="solid"/>
              <a:round/>
              <a:headEnd type="none" w="med" len="med"/>
              <a:tailEnd type="none" w="med" len="med"/>
            </a:ln>
          </p:spPr>
        </p:cxnSp>
        <p:sp>
          <p:nvSpPr>
            <p:cNvPr id="426" name="Google Shape;426;p43"/>
            <p:cNvSpPr/>
            <p:nvPr/>
          </p:nvSpPr>
          <p:spPr>
            <a:xfrm>
              <a:off x="4958725" y="610825"/>
              <a:ext cx="249600" cy="226500"/>
            </a:xfrm>
            <a:prstGeom prst="flowChartAlternateProcess">
              <a:avLst/>
            </a:prstGeom>
            <a:solidFill>
              <a:srgbClr val="E2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27" name="Google Shape;427;p43"/>
            <p:cNvCxnSpPr/>
            <p:nvPr/>
          </p:nvCxnSpPr>
          <p:spPr>
            <a:xfrm>
              <a:off x="5397016" y="825350"/>
              <a:ext cx="3101400" cy="0"/>
            </a:xfrm>
            <a:prstGeom prst="straightConnector1">
              <a:avLst/>
            </a:prstGeom>
            <a:noFill/>
            <a:ln w="28575" cap="flat" cmpd="sng">
              <a:solidFill>
                <a:schemeClr val="lt1"/>
              </a:solidFill>
              <a:prstDash val="solid"/>
              <a:round/>
              <a:headEnd type="none" w="med" len="med"/>
              <a:tailEnd type="none" w="med" len="med"/>
            </a:ln>
          </p:spPr>
        </p:cxnSp>
        <p:sp>
          <p:nvSpPr>
            <p:cNvPr id="428" name="Google Shape;428;p43"/>
            <p:cNvSpPr/>
            <p:nvPr/>
          </p:nvSpPr>
          <p:spPr>
            <a:xfrm>
              <a:off x="1655175" y="491675"/>
              <a:ext cx="249600" cy="249600"/>
            </a:xfrm>
            <a:prstGeom prst="roundRect">
              <a:avLst>
                <a:gd name="adj" fmla="val 16667"/>
              </a:avLst>
            </a:prstGeom>
            <a:solidFill>
              <a:srgbClr val="A5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29" name="Google Shape;429;p43"/>
            <p:cNvCxnSpPr/>
            <p:nvPr/>
          </p:nvCxnSpPr>
          <p:spPr>
            <a:xfrm>
              <a:off x="1718475" y="616812"/>
              <a:ext cx="74400" cy="64200"/>
            </a:xfrm>
            <a:prstGeom prst="straightConnector1">
              <a:avLst/>
            </a:prstGeom>
            <a:noFill/>
            <a:ln w="28575" cap="flat" cmpd="sng">
              <a:solidFill>
                <a:srgbClr val="FFFFFF"/>
              </a:solidFill>
              <a:prstDash val="solid"/>
              <a:round/>
              <a:headEnd type="none" w="med" len="med"/>
              <a:tailEnd type="none" w="med" len="med"/>
            </a:ln>
          </p:spPr>
        </p:cxnSp>
        <p:cxnSp>
          <p:nvCxnSpPr>
            <p:cNvPr id="430" name="Google Shape;430;p43"/>
            <p:cNvCxnSpPr/>
            <p:nvPr/>
          </p:nvCxnSpPr>
          <p:spPr>
            <a:xfrm rot="10800000" flipH="1">
              <a:off x="1776638" y="510125"/>
              <a:ext cx="155700" cy="168600"/>
            </a:xfrm>
            <a:prstGeom prst="straightConnector1">
              <a:avLst/>
            </a:prstGeom>
            <a:noFill/>
            <a:ln w="28575" cap="flat" cmpd="sng">
              <a:solidFill>
                <a:srgbClr val="FCF7F7"/>
              </a:solidFill>
              <a:prstDash val="solid"/>
              <a:round/>
              <a:headEnd type="none" w="med" len="med"/>
              <a:tailEnd type="none" w="med" len="med"/>
            </a:ln>
          </p:spPr>
        </p:cxnSp>
      </p:grpSp>
      <p:sp>
        <p:nvSpPr>
          <p:cNvPr id="431" name="Google Shape;431;p43"/>
          <p:cNvSpPr txBox="1"/>
          <p:nvPr/>
        </p:nvSpPr>
        <p:spPr>
          <a:xfrm>
            <a:off x="530525" y="969625"/>
            <a:ext cx="3000000" cy="3540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de" sz="1100">
                <a:solidFill>
                  <a:srgbClr val="505050"/>
                </a:solidFill>
                <a:latin typeface="Calibri"/>
                <a:ea typeface="Calibri"/>
                <a:cs typeface="Calibri"/>
                <a:sym typeface="Calibri"/>
              </a:rPr>
              <a:t>Welche Schritte stehen als nächstes an?</a:t>
            </a:r>
            <a:endParaRPr>
              <a:solidFill>
                <a:srgbClr val="505050"/>
              </a:solidFill>
              <a:latin typeface="Calibri"/>
              <a:ea typeface="Calibri"/>
              <a:cs typeface="Calibri"/>
              <a:sym typeface="Calibri"/>
            </a:endParaRPr>
          </a:p>
        </p:txBody>
      </p:sp>
      <p:sp>
        <p:nvSpPr>
          <p:cNvPr id="64" name="Textfeld 63">
            <a:extLst>
              <a:ext uri="{FF2B5EF4-FFF2-40B4-BE49-F238E27FC236}">
                <a16:creationId xmlns:a16="http://schemas.microsoft.com/office/drawing/2014/main" id="{1661E154-22DA-5678-BCD9-EF8327D9258B}"/>
              </a:ext>
            </a:extLst>
          </p:cNvPr>
          <p:cNvSpPr txBox="1"/>
          <p:nvPr/>
        </p:nvSpPr>
        <p:spPr>
          <a:xfrm>
            <a:off x="1029942" y="1815272"/>
            <a:ext cx="3101400" cy="265750"/>
          </a:xfrm>
          <a:prstGeom prst="rect">
            <a:avLst/>
          </a:prstGeom>
          <a:noFill/>
        </p:spPr>
        <p:txBody>
          <a:bodyPr wrap="square" rtlCol="0">
            <a:normAutofit fontScale="92500" lnSpcReduction="20000"/>
          </a:bodyPr>
          <a:lstStyle/>
          <a:p>
            <a:endParaRPr lang="de-DE" dirty="0"/>
          </a:p>
        </p:txBody>
      </p:sp>
      <p:sp>
        <p:nvSpPr>
          <p:cNvPr id="65" name="Textfeld 64">
            <a:extLst>
              <a:ext uri="{FF2B5EF4-FFF2-40B4-BE49-F238E27FC236}">
                <a16:creationId xmlns:a16="http://schemas.microsoft.com/office/drawing/2014/main" id="{4E0F514E-32D8-A625-B4B6-7649BD9FDCE5}"/>
              </a:ext>
            </a:extLst>
          </p:cNvPr>
          <p:cNvSpPr txBox="1"/>
          <p:nvPr/>
        </p:nvSpPr>
        <p:spPr>
          <a:xfrm>
            <a:off x="1008676" y="2176779"/>
            <a:ext cx="3101400" cy="265750"/>
          </a:xfrm>
          <a:prstGeom prst="rect">
            <a:avLst/>
          </a:prstGeom>
          <a:noFill/>
        </p:spPr>
        <p:txBody>
          <a:bodyPr wrap="square" rtlCol="0">
            <a:normAutofit fontScale="92500" lnSpcReduction="20000"/>
          </a:bodyPr>
          <a:lstStyle/>
          <a:p>
            <a:endParaRPr lang="de-DE" dirty="0"/>
          </a:p>
        </p:txBody>
      </p:sp>
      <p:sp>
        <p:nvSpPr>
          <p:cNvPr id="66" name="Textfeld 65">
            <a:extLst>
              <a:ext uri="{FF2B5EF4-FFF2-40B4-BE49-F238E27FC236}">
                <a16:creationId xmlns:a16="http://schemas.microsoft.com/office/drawing/2014/main" id="{D1CD03C5-7F69-4783-5D66-6EF7AC2D3DDD}"/>
              </a:ext>
            </a:extLst>
          </p:cNvPr>
          <p:cNvSpPr txBox="1"/>
          <p:nvPr/>
        </p:nvSpPr>
        <p:spPr>
          <a:xfrm>
            <a:off x="1019309" y="2591449"/>
            <a:ext cx="3101400" cy="265750"/>
          </a:xfrm>
          <a:prstGeom prst="rect">
            <a:avLst/>
          </a:prstGeom>
          <a:noFill/>
        </p:spPr>
        <p:txBody>
          <a:bodyPr wrap="square" rtlCol="0">
            <a:normAutofit fontScale="92500" lnSpcReduction="20000"/>
          </a:bodyPr>
          <a:lstStyle/>
          <a:p>
            <a:endParaRPr lang="de-DE" dirty="0"/>
          </a:p>
        </p:txBody>
      </p:sp>
      <p:sp>
        <p:nvSpPr>
          <p:cNvPr id="67" name="Textfeld 66">
            <a:extLst>
              <a:ext uri="{FF2B5EF4-FFF2-40B4-BE49-F238E27FC236}">
                <a16:creationId xmlns:a16="http://schemas.microsoft.com/office/drawing/2014/main" id="{00D68AB3-0B18-2F29-CAF8-9F300556845E}"/>
              </a:ext>
            </a:extLst>
          </p:cNvPr>
          <p:cNvSpPr txBox="1"/>
          <p:nvPr/>
        </p:nvSpPr>
        <p:spPr>
          <a:xfrm>
            <a:off x="1019309" y="2974221"/>
            <a:ext cx="3101400" cy="265750"/>
          </a:xfrm>
          <a:prstGeom prst="rect">
            <a:avLst/>
          </a:prstGeom>
          <a:noFill/>
        </p:spPr>
        <p:txBody>
          <a:bodyPr wrap="square" rtlCol="0">
            <a:normAutofit fontScale="92500" lnSpcReduction="20000"/>
          </a:bodyPr>
          <a:lstStyle/>
          <a:p>
            <a:endParaRPr lang="de-DE" dirty="0"/>
          </a:p>
        </p:txBody>
      </p:sp>
      <p:sp>
        <p:nvSpPr>
          <p:cNvPr id="68" name="Textfeld 67">
            <a:extLst>
              <a:ext uri="{FF2B5EF4-FFF2-40B4-BE49-F238E27FC236}">
                <a16:creationId xmlns:a16="http://schemas.microsoft.com/office/drawing/2014/main" id="{7A6AEAB7-BBA1-9D8E-AAD0-D6F29320B8AB}"/>
              </a:ext>
            </a:extLst>
          </p:cNvPr>
          <p:cNvSpPr txBox="1"/>
          <p:nvPr/>
        </p:nvSpPr>
        <p:spPr>
          <a:xfrm>
            <a:off x="1008676" y="3356993"/>
            <a:ext cx="3101400" cy="265750"/>
          </a:xfrm>
          <a:prstGeom prst="rect">
            <a:avLst/>
          </a:prstGeom>
          <a:noFill/>
        </p:spPr>
        <p:txBody>
          <a:bodyPr wrap="square" rtlCol="0">
            <a:normAutofit fontScale="92500" lnSpcReduction="20000"/>
          </a:bodyPr>
          <a:lstStyle/>
          <a:p>
            <a:endParaRPr lang="de-DE" dirty="0"/>
          </a:p>
        </p:txBody>
      </p:sp>
      <p:sp>
        <p:nvSpPr>
          <p:cNvPr id="69" name="Textfeld 68">
            <a:extLst>
              <a:ext uri="{FF2B5EF4-FFF2-40B4-BE49-F238E27FC236}">
                <a16:creationId xmlns:a16="http://schemas.microsoft.com/office/drawing/2014/main" id="{79CC1B59-86CC-006D-607F-B5393117FAAE}"/>
              </a:ext>
            </a:extLst>
          </p:cNvPr>
          <p:cNvSpPr txBox="1"/>
          <p:nvPr/>
        </p:nvSpPr>
        <p:spPr>
          <a:xfrm>
            <a:off x="1008676" y="3761031"/>
            <a:ext cx="3101400" cy="265750"/>
          </a:xfrm>
          <a:prstGeom prst="rect">
            <a:avLst/>
          </a:prstGeom>
          <a:noFill/>
        </p:spPr>
        <p:txBody>
          <a:bodyPr wrap="square" rtlCol="0">
            <a:normAutofit fontScale="92500" lnSpcReduction="20000"/>
          </a:bodyPr>
          <a:lstStyle/>
          <a:p>
            <a:endParaRPr lang="de-DE" dirty="0"/>
          </a:p>
        </p:txBody>
      </p:sp>
      <p:sp>
        <p:nvSpPr>
          <p:cNvPr id="70" name="Textfeld 69">
            <a:extLst>
              <a:ext uri="{FF2B5EF4-FFF2-40B4-BE49-F238E27FC236}">
                <a16:creationId xmlns:a16="http://schemas.microsoft.com/office/drawing/2014/main" id="{683C6AC7-8599-6000-43CB-FBC5C3062C08}"/>
              </a:ext>
            </a:extLst>
          </p:cNvPr>
          <p:cNvSpPr txBox="1"/>
          <p:nvPr/>
        </p:nvSpPr>
        <p:spPr>
          <a:xfrm>
            <a:off x="1008676" y="4143803"/>
            <a:ext cx="3101400" cy="265750"/>
          </a:xfrm>
          <a:prstGeom prst="rect">
            <a:avLst/>
          </a:prstGeom>
          <a:noFill/>
        </p:spPr>
        <p:txBody>
          <a:bodyPr wrap="square" rtlCol="0">
            <a:normAutofit fontScale="92500" lnSpcReduction="20000"/>
          </a:bodyPr>
          <a:lstStyle/>
          <a:p>
            <a:endParaRPr lang="de-DE" dirty="0"/>
          </a:p>
        </p:txBody>
      </p:sp>
      <p:sp>
        <p:nvSpPr>
          <p:cNvPr id="71" name="Textfeld 70">
            <a:extLst>
              <a:ext uri="{FF2B5EF4-FFF2-40B4-BE49-F238E27FC236}">
                <a16:creationId xmlns:a16="http://schemas.microsoft.com/office/drawing/2014/main" id="{3A63C913-58DC-64CB-D3C2-227D50F48598}"/>
              </a:ext>
            </a:extLst>
          </p:cNvPr>
          <p:cNvSpPr txBox="1"/>
          <p:nvPr/>
        </p:nvSpPr>
        <p:spPr>
          <a:xfrm>
            <a:off x="5357392" y="571263"/>
            <a:ext cx="3101400" cy="265750"/>
          </a:xfrm>
          <a:prstGeom prst="rect">
            <a:avLst/>
          </a:prstGeom>
          <a:noFill/>
        </p:spPr>
        <p:txBody>
          <a:bodyPr wrap="square" rtlCol="0">
            <a:normAutofit fontScale="92500" lnSpcReduction="20000"/>
          </a:bodyPr>
          <a:lstStyle/>
          <a:p>
            <a:endParaRPr lang="de-DE" dirty="0"/>
          </a:p>
        </p:txBody>
      </p:sp>
      <p:sp>
        <p:nvSpPr>
          <p:cNvPr id="72" name="Textfeld 71">
            <a:extLst>
              <a:ext uri="{FF2B5EF4-FFF2-40B4-BE49-F238E27FC236}">
                <a16:creationId xmlns:a16="http://schemas.microsoft.com/office/drawing/2014/main" id="{9BC200A1-6F9B-8B56-8F78-7B1681A23569}"/>
              </a:ext>
            </a:extLst>
          </p:cNvPr>
          <p:cNvSpPr txBox="1"/>
          <p:nvPr/>
        </p:nvSpPr>
        <p:spPr>
          <a:xfrm>
            <a:off x="5378657" y="964668"/>
            <a:ext cx="3101400" cy="265750"/>
          </a:xfrm>
          <a:prstGeom prst="rect">
            <a:avLst/>
          </a:prstGeom>
          <a:noFill/>
        </p:spPr>
        <p:txBody>
          <a:bodyPr wrap="square" rtlCol="0">
            <a:normAutofit fontScale="92500" lnSpcReduction="20000"/>
          </a:bodyPr>
          <a:lstStyle/>
          <a:p>
            <a:endParaRPr lang="de-DE" dirty="0"/>
          </a:p>
        </p:txBody>
      </p:sp>
      <p:sp>
        <p:nvSpPr>
          <p:cNvPr id="73" name="Textfeld 72">
            <a:extLst>
              <a:ext uri="{FF2B5EF4-FFF2-40B4-BE49-F238E27FC236}">
                <a16:creationId xmlns:a16="http://schemas.microsoft.com/office/drawing/2014/main" id="{234867C7-AB25-6FFA-659A-5C01C4D99464}"/>
              </a:ext>
            </a:extLst>
          </p:cNvPr>
          <p:cNvSpPr txBox="1"/>
          <p:nvPr/>
        </p:nvSpPr>
        <p:spPr>
          <a:xfrm>
            <a:off x="5378657" y="1421868"/>
            <a:ext cx="3101400" cy="265750"/>
          </a:xfrm>
          <a:prstGeom prst="rect">
            <a:avLst/>
          </a:prstGeom>
          <a:noFill/>
        </p:spPr>
        <p:txBody>
          <a:bodyPr wrap="square" rtlCol="0">
            <a:normAutofit fontScale="92500" lnSpcReduction="20000"/>
          </a:bodyPr>
          <a:lstStyle/>
          <a:p>
            <a:endParaRPr lang="de-DE" dirty="0"/>
          </a:p>
        </p:txBody>
      </p:sp>
      <p:sp>
        <p:nvSpPr>
          <p:cNvPr id="74" name="Textfeld 73">
            <a:extLst>
              <a:ext uri="{FF2B5EF4-FFF2-40B4-BE49-F238E27FC236}">
                <a16:creationId xmlns:a16="http://schemas.microsoft.com/office/drawing/2014/main" id="{59CAFAC2-3B00-ABC9-CE28-229E6C0A7C69}"/>
              </a:ext>
            </a:extLst>
          </p:cNvPr>
          <p:cNvSpPr txBox="1"/>
          <p:nvPr/>
        </p:nvSpPr>
        <p:spPr>
          <a:xfrm>
            <a:off x="5378657" y="1857803"/>
            <a:ext cx="3101400" cy="265750"/>
          </a:xfrm>
          <a:prstGeom prst="rect">
            <a:avLst/>
          </a:prstGeom>
          <a:noFill/>
        </p:spPr>
        <p:txBody>
          <a:bodyPr wrap="square" rtlCol="0">
            <a:normAutofit fontScale="92500" lnSpcReduction="20000"/>
          </a:bodyPr>
          <a:lstStyle/>
          <a:p>
            <a:endParaRPr lang="de-DE" dirty="0"/>
          </a:p>
        </p:txBody>
      </p:sp>
      <p:sp>
        <p:nvSpPr>
          <p:cNvPr id="75" name="Textfeld 74">
            <a:extLst>
              <a:ext uri="{FF2B5EF4-FFF2-40B4-BE49-F238E27FC236}">
                <a16:creationId xmlns:a16="http://schemas.microsoft.com/office/drawing/2014/main" id="{584A7E98-49CF-9914-4C23-D6C93ADBB3BD}"/>
              </a:ext>
            </a:extLst>
          </p:cNvPr>
          <p:cNvSpPr txBox="1"/>
          <p:nvPr/>
        </p:nvSpPr>
        <p:spPr>
          <a:xfrm>
            <a:off x="5389290" y="2198045"/>
            <a:ext cx="3101400" cy="265750"/>
          </a:xfrm>
          <a:prstGeom prst="rect">
            <a:avLst/>
          </a:prstGeom>
          <a:noFill/>
        </p:spPr>
        <p:txBody>
          <a:bodyPr wrap="square" rtlCol="0">
            <a:normAutofit fontScale="92500" lnSpcReduction="20000"/>
          </a:bodyPr>
          <a:lstStyle/>
          <a:p>
            <a:endParaRPr lang="de-DE" dirty="0"/>
          </a:p>
        </p:txBody>
      </p:sp>
      <p:sp>
        <p:nvSpPr>
          <p:cNvPr id="76" name="Textfeld 75">
            <a:extLst>
              <a:ext uri="{FF2B5EF4-FFF2-40B4-BE49-F238E27FC236}">
                <a16:creationId xmlns:a16="http://schemas.microsoft.com/office/drawing/2014/main" id="{4707B621-981C-6DED-424A-017C39A744A8}"/>
              </a:ext>
            </a:extLst>
          </p:cNvPr>
          <p:cNvSpPr txBox="1"/>
          <p:nvPr/>
        </p:nvSpPr>
        <p:spPr>
          <a:xfrm>
            <a:off x="5399922" y="2602082"/>
            <a:ext cx="3101400" cy="265750"/>
          </a:xfrm>
          <a:prstGeom prst="rect">
            <a:avLst/>
          </a:prstGeom>
          <a:noFill/>
        </p:spPr>
        <p:txBody>
          <a:bodyPr wrap="square" rtlCol="0">
            <a:normAutofit fontScale="92500" lnSpcReduction="20000"/>
          </a:bodyPr>
          <a:lstStyle/>
          <a:p>
            <a:endParaRPr lang="de-DE" dirty="0"/>
          </a:p>
        </p:txBody>
      </p:sp>
      <p:sp>
        <p:nvSpPr>
          <p:cNvPr id="77" name="Textfeld 76">
            <a:extLst>
              <a:ext uri="{FF2B5EF4-FFF2-40B4-BE49-F238E27FC236}">
                <a16:creationId xmlns:a16="http://schemas.microsoft.com/office/drawing/2014/main" id="{E4AEBDE7-AAA0-1814-C651-A7942FCA7B43}"/>
              </a:ext>
            </a:extLst>
          </p:cNvPr>
          <p:cNvSpPr txBox="1"/>
          <p:nvPr/>
        </p:nvSpPr>
        <p:spPr>
          <a:xfrm>
            <a:off x="5399922" y="3016752"/>
            <a:ext cx="3101400" cy="265750"/>
          </a:xfrm>
          <a:prstGeom prst="rect">
            <a:avLst/>
          </a:prstGeom>
          <a:noFill/>
        </p:spPr>
        <p:txBody>
          <a:bodyPr wrap="square" rtlCol="0">
            <a:normAutofit fontScale="92500" lnSpcReduction="20000"/>
          </a:bodyPr>
          <a:lstStyle/>
          <a:p>
            <a:endParaRPr lang="de-DE" dirty="0"/>
          </a:p>
        </p:txBody>
      </p:sp>
      <p:sp>
        <p:nvSpPr>
          <p:cNvPr id="78" name="Textfeld 77">
            <a:extLst>
              <a:ext uri="{FF2B5EF4-FFF2-40B4-BE49-F238E27FC236}">
                <a16:creationId xmlns:a16="http://schemas.microsoft.com/office/drawing/2014/main" id="{7100CAE8-E549-4F70-9478-A530887A22F3}"/>
              </a:ext>
            </a:extLst>
          </p:cNvPr>
          <p:cNvSpPr txBox="1"/>
          <p:nvPr/>
        </p:nvSpPr>
        <p:spPr>
          <a:xfrm>
            <a:off x="5410555" y="3378259"/>
            <a:ext cx="3101400" cy="265750"/>
          </a:xfrm>
          <a:prstGeom prst="rect">
            <a:avLst/>
          </a:prstGeom>
          <a:noFill/>
        </p:spPr>
        <p:txBody>
          <a:bodyPr wrap="square" rtlCol="0">
            <a:normAutofit fontScale="92500" lnSpcReduction="20000"/>
          </a:bodyPr>
          <a:lstStyle/>
          <a:p>
            <a:endParaRPr lang="de-DE" dirty="0"/>
          </a:p>
        </p:txBody>
      </p:sp>
      <p:sp>
        <p:nvSpPr>
          <p:cNvPr id="79" name="Textfeld 78">
            <a:extLst>
              <a:ext uri="{FF2B5EF4-FFF2-40B4-BE49-F238E27FC236}">
                <a16:creationId xmlns:a16="http://schemas.microsoft.com/office/drawing/2014/main" id="{ED1528D3-FAAF-30B8-5E8F-3C4AEF578851}"/>
              </a:ext>
            </a:extLst>
          </p:cNvPr>
          <p:cNvSpPr txBox="1"/>
          <p:nvPr/>
        </p:nvSpPr>
        <p:spPr>
          <a:xfrm>
            <a:off x="5410555" y="3739766"/>
            <a:ext cx="3101400" cy="265750"/>
          </a:xfrm>
          <a:prstGeom prst="rect">
            <a:avLst/>
          </a:prstGeom>
          <a:noFill/>
        </p:spPr>
        <p:txBody>
          <a:bodyPr wrap="square" rtlCol="0">
            <a:normAutofit fontScale="92500" lnSpcReduction="20000"/>
          </a:bodyPr>
          <a:lstStyle/>
          <a:p>
            <a:endParaRPr lang="de-DE" dirty="0"/>
          </a:p>
        </p:txBody>
      </p:sp>
      <p:sp>
        <p:nvSpPr>
          <p:cNvPr id="80" name="Textfeld 79">
            <a:extLst>
              <a:ext uri="{FF2B5EF4-FFF2-40B4-BE49-F238E27FC236}">
                <a16:creationId xmlns:a16="http://schemas.microsoft.com/office/drawing/2014/main" id="{2D5FDEBF-E8A3-7D94-0DFF-B36BBA9ADDC4}"/>
              </a:ext>
            </a:extLst>
          </p:cNvPr>
          <p:cNvSpPr txBox="1"/>
          <p:nvPr/>
        </p:nvSpPr>
        <p:spPr>
          <a:xfrm>
            <a:off x="5410555" y="4133171"/>
            <a:ext cx="3101400" cy="265750"/>
          </a:xfrm>
          <a:prstGeom prst="rect">
            <a:avLst/>
          </a:prstGeom>
          <a:noFill/>
        </p:spPr>
        <p:txBody>
          <a:bodyPr wrap="square" rtlCol="0">
            <a:normAutofit fontScale="92500" lnSpcReduction="20000"/>
          </a:bodyPr>
          <a:lstStyle/>
          <a:p>
            <a:endParaRPr lang="de-DE" dirty="0"/>
          </a:p>
        </p:txBody>
      </p:sp>
      <p:sp>
        <p:nvSpPr>
          <p:cNvPr id="81" name="Textfeld 80">
            <a:extLst>
              <a:ext uri="{FF2B5EF4-FFF2-40B4-BE49-F238E27FC236}">
                <a16:creationId xmlns:a16="http://schemas.microsoft.com/office/drawing/2014/main" id="{84ADC2C7-5EE0-27DD-E4B3-013E749399F8}"/>
              </a:ext>
            </a:extLst>
          </p:cNvPr>
          <p:cNvSpPr txBox="1"/>
          <p:nvPr/>
        </p:nvSpPr>
        <p:spPr>
          <a:xfrm>
            <a:off x="1019309" y="1421867"/>
            <a:ext cx="3101400" cy="265750"/>
          </a:xfrm>
          <a:prstGeom prst="rect">
            <a:avLst/>
          </a:prstGeom>
          <a:noFill/>
        </p:spPr>
        <p:txBody>
          <a:bodyPr wrap="square" rtlCol="0">
            <a:normAutofit fontScale="92500" lnSpcReduction="20000"/>
          </a:bodyPr>
          <a:lstStyle/>
          <a:p>
            <a:endParaRPr lang="de-DE" dirty="0"/>
          </a:p>
        </p:txBody>
      </p:sp>
    </p:spTree>
  </p:cSld>
  <p:clrMapOvr>
    <a:masterClrMapping/>
  </p:clrMapOvr>
</p:sld>
</file>

<file path=ppt/theme/theme1.xml><?xml version="1.0" encoding="utf-8"?>
<a:theme xmlns:a="http://schemas.openxmlformats.org/drawingml/2006/main" name="2022 NLQ Design Vorlage ">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1766</Words>
  <Application>Microsoft Macintosh PowerPoint</Application>
  <PresentationFormat>Bildschirmpräsentation (16:9)</PresentationFormat>
  <Paragraphs>252</Paragraphs>
  <Slides>26</Slides>
  <Notes>26</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26</vt:i4>
      </vt:variant>
    </vt:vector>
  </HeadingPairs>
  <TitlesOfParts>
    <vt:vector size="29" baseType="lpstr">
      <vt:lpstr>Arial</vt:lpstr>
      <vt:lpstr>Calibri</vt:lpstr>
      <vt:lpstr>2022 NLQ Design Vorlage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Barcamps</vt:lpstr>
      <vt:lpstr>PowerPoint-Präsentation</vt:lpstr>
      <vt:lpstr>Karussell-Fortbildung</vt:lpstr>
      <vt:lpstr>PowerPoint-Präsentation</vt:lpstr>
      <vt:lpstr>PowerPoint-Präsentation</vt:lpstr>
      <vt:lpstr>Material-Werkstatt</vt:lpstr>
      <vt:lpstr>PowerPoint-Präsentation</vt:lpstr>
      <vt:lpstr>PowerPoint-Präsentation</vt:lpstr>
      <vt:lpstr>PowerPoint-Präsentation</vt:lpstr>
      <vt:lpstr>Offene Sprechstunde</vt:lpstr>
      <vt:lpstr>PowerPoint-Präsentation</vt:lpstr>
      <vt:lpstr>PowerPoint-Präsentation</vt:lpstr>
      <vt:lpstr>PowerPoint-Präsentation</vt:lpstr>
      <vt:lpstr>Newsletter, Forum, Blogs &amp; Twitterlehrerzimmer</vt:lpstr>
      <vt:lpstr>PowerPoint-Präsentation</vt:lpstr>
      <vt:lpstr>Lizenzhinweise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cp:lastModifiedBy>Jula Henke</cp:lastModifiedBy>
  <cp:revision>2</cp:revision>
  <dcterms:modified xsi:type="dcterms:W3CDTF">2022-06-15T08:16:42Z</dcterms:modified>
</cp:coreProperties>
</file>