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77907-3CB9-466C-AB7C-8D5B2382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63051C-A805-43A8-A135-1C46AFCF3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08999A-23DE-4AFE-A08E-517BF0B2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2E54A-0546-4667-B651-BCC6C829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6FFE48-D95D-414D-A899-0303DECB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24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13B8D-A521-432C-88F6-54D0F565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6A970A-7316-4840-89C9-91A846852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5E7635-0457-4B1E-ABE6-3CEC1051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1A006D-AE44-4E3B-AD94-13D4225D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48B790-C036-4E6E-9119-1F2821AB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4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3D2D87-D200-4C3A-A12F-9A40BAA8E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8717F2-B8DC-43F0-9355-5B82ABF82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B0D4D1-6A52-4183-BEA1-7461493F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E10FE3-46F7-4320-8CB5-BEA37B31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9806E3-8A1D-47F4-9693-F5DB35BD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83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83807-99F0-46C1-A10A-A337C1AD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3CFDB3-56FC-49EC-A654-E5F817B1F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A19A5A-D59B-40DB-A7FC-F7ED308D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73066F-277B-491E-B8B4-6013549C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991461-DF00-45DB-9321-A7E938D5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63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04BCE-FEE5-42B8-9BB1-7C31716A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9834B5-7652-4E9D-9DF3-71F4E924E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BAFCD2-2B7A-4419-B328-418C8B89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06A527-59A8-41D0-8F9F-8436CE8A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3FF257-EB00-47FA-B09D-FB91A33E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30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9906C-DBF0-4F2E-A337-01F07578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8F02E8-3A98-41CA-BF24-30DBD9116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12D897-58C3-4E9F-9E82-BF886A627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BD4334-139E-4C26-AF90-5496324B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7EF1DD-4AF4-4C4D-BE52-27C503F1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0F2D1E-979C-483A-9E2E-9EFB003A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10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E17C0-A546-449B-81E0-465E7A70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EB5619-B068-4A90-AF6B-C2991AD0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B34B12-897E-4CFF-953B-BF5167DAE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22D51A-F509-417F-8B59-AC692B312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CDC123-73BA-4BFF-BB9D-08A69FCB6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95FD53-F6F1-40DD-92BC-4E47F8CB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43C018-390B-46A6-AE90-A7873408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8E5D6EB-ACE3-4C9B-B980-6906C157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2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F580D-31A7-4662-997A-134F0771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CA7A642-F8EB-4A10-923E-07464773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825969-1260-4874-BC79-FC6C4A3B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D018FB-630A-4E8B-9A59-B854EC95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61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0F28EB-215A-4E0E-AA88-C30CFEEE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1EF19-9CCD-4BCD-9A4E-C81BB9DA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5DFDD0-55BE-4DA9-82B9-3C145BB4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7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E820D-8232-4CBA-AB96-FAB1D1DE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B94717-9302-46B5-959D-AF479BEEF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754D05-6129-44DD-83A7-B84E0BEA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668063-BE70-4640-A98D-95CCF952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5EB040-52E2-47FF-A381-DD5EBB80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3C4F53-8485-49E2-8FB7-3920CA5D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1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81DEA-8C6E-43C2-A665-8E0B84F0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C48C09-DF0D-4CC4-BC02-5299B3A7F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120244-7C59-453E-86B1-B27EA8076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1CB1EA-B689-43CD-879D-B4AEE76B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C63AD8-CD24-4B74-AC4A-1F819A7B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53F502-863E-456B-A37D-0C5C4966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32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878A69A-2298-490D-9B09-D2E1DE48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01A21C-075E-46CC-A2D9-205A2F4BD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6C7032-91CE-42D0-8BDF-D8B8FF25A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335A-FD96-4B7E-A155-89A6282E17E7}" type="datetimeFigureOut">
              <a:rPr lang="de-DE" smtClean="0"/>
              <a:t>13.03.2021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CF6C1C-F6BC-4D37-BFCE-F4062C0DD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09306-7200-44EB-BD5E-CA023D205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1917-7D4C-40B5-8487-72AE5AD15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2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71B77B20-66E7-4F70-95C4-56B3FDB94CD6}"/>
              </a:ext>
            </a:extLst>
          </p:cNvPr>
          <p:cNvSpPr/>
          <p:nvPr/>
        </p:nvSpPr>
        <p:spPr>
          <a:xfrm>
            <a:off x="2959177" y="244213"/>
            <a:ext cx="6273645" cy="652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088960A-8B07-4FE0-A813-F66AE1AC5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88" y="389060"/>
            <a:ext cx="2873023" cy="5310487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46D30D6-7E1D-40C9-AF8D-6A3A157D23A6}"/>
              </a:ext>
            </a:extLst>
          </p:cNvPr>
          <p:cNvGrpSpPr/>
          <p:nvPr/>
        </p:nvGrpSpPr>
        <p:grpSpPr>
          <a:xfrm>
            <a:off x="2959177" y="5993535"/>
            <a:ext cx="6273645" cy="646331"/>
            <a:chOff x="863600" y="5673122"/>
            <a:chExt cx="6273645" cy="646331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5BFEBBED-2FC5-4F01-A34E-9357F2F0EAF0}"/>
                </a:ext>
              </a:extLst>
            </p:cNvPr>
            <p:cNvSpPr txBox="1"/>
            <p:nvPr/>
          </p:nvSpPr>
          <p:spPr>
            <a:xfrm>
              <a:off x="2505849" y="5673122"/>
              <a:ext cx="46313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Gudea" panose="02000000000000000000" pitchFamily="2" charset="0"/>
                </a:rPr>
                <a:t>„der coole Affe“ von Philipp Staubitz,</a:t>
              </a:r>
            </a:p>
            <a:p>
              <a:r>
                <a:rPr lang="de-DE" dirty="0">
                  <a:latin typeface="Gudea" panose="02000000000000000000" pitchFamily="2" charset="0"/>
                </a:rPr>
                <a:t>Diese Werk ist lizensiert unter einer CC BY 4.0</a:t>
              </a:r>
            </a:p>
          </p:txBody>
        </p:sp>
        <p:pic>
          <p:nvPicPr>
            <p:cNvPr id="2050" name="Picture 2" descr="Creative Commons Lizenzvertrag">
              <a:extLst>
                <a:ext uri="{FF2B5EF4-FFF2-40B4-BE49-F238E27FC236}">
                  <a16:creationId xmlns:a16="http://schemas.microsoft.com/office/drawing/2014/main" id="{DEA4A865-00C9-43E6-A2DA-CDD06251AF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600" y="5723381"/>
              <a:ext cx="1549400" cy="545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154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Gudea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loo</dc:creator>
  <cp:lastModifiedBy>loo</cp:lastModifiedBy>
  <cp:revision>1</cp:revision>
  <dcterms:created xsi:type="dcterms:W3CDTF">2021-03-13T15:31:00Z</dcterms:created>
  <dcterms:modified xsi:type="dcterms:W3CDTF">2021-03-13T15:31:47Z</dcterms:modified>
</cp:coreProperties>
</file>