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200" u="none" kumimoji="0" normalizeH="0">
        <a:ln>
          <a:noFill/>
        </a:ln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1pPr>
    <a:lvl2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200" u="none" kumimoji="0" normalizeH="0">
        <a:ln>
          <a:noFill/>
        </a:ln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2pPr>
    <a:lvl3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200" u="none" kumimoji="0" normalizeH="0">
        <a:ln>
          <a:noFill/>
        </a:ln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3pPr>
    <a:lvl4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200" u="none" kumimoji="0" normalizeH="0">
        <a:ln>
          <a:noFill/>
        </a:ln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4pPr>
    <a:lvl5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200" u="none" kumimoji="0" normalizeH="0">
        <a:ln>
          <a:noFill/>
        </a:ln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5pPr>
    <a:lvl6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200" u="none" kumimoji="0" normalizeH="0">
        <a:ln>
          <a:noFill/>
        </a:ln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6pPr>
    <a:lvl7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200" u="none" kumimoji="0" normalizeH="0">
        <a:ln>
          <a:noFill/>
        </a:ln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7pPr>
    <a:lvl8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200" u="none" kumimoji="0" normalizeH="0">
        <a:ln>
          <a:noFill/>
        </a:ln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8pPr>
    <a:lvl9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200" u="none" kumimoji="0" normalizeH="0">
        <a:ln>
          <a:noFill/>
        </a:ln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0F0F0"/>
              </a:solidFill>
              <a:prstDash val="solid"/>
              <a:miter lim="400000"/>
            </a:ln>
          </a:top>
          <a:bottom>
            <a:ln w="12700" cap="flat">
              <a:solidFill>
                <a:srgbClr val="F0F0F0"/>
              </a:solidFill>
              <a:prstDash val="solid"/>
              <a:miter lim="400000"/>
            </a:ln>
          </a:bottom>
          <a:insideH>
            <a:ln w="12700" cap="flat">
              <a:solidFill>
                <a:srgbClr val="F0F0F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D6D6D">
              <a:alpha val="41000"/>
            </a:srgbClr>
          </a:solidFill>
        </a:fill>
      </a:tcStyle>
    </a:wholeTbl>
    <a:band2H>
      <a:tcTxStyle b="def" i="def"/>
      <a:tcStyle>
        <a:tcBdr/>
        <a:fill>
          <a:solidFill>
            <a:srgbClr val="4E4E4E">
              <a:alpha val="4100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F0F0F0"/>
              </a:solidFill>
              <a:prstDash val="solid"/>
              <a:miter lim="400000"/>
            </a:ln>
          </a:left>
          <a:right>
            <a:ln w="12700" cap="flat">
              <a:solidFill>
                <a:srgbClr val="F0F0F0"/>
              </a:solidFill>
              <a:prstDash val="solid"/>
              <a:miter lim="400000"/>
            </a:ln>
          </a:right>
          <a:top>
            <a:ln w="6350" cap="flat">
              <a:solidFill>
                <a:srgbClr val="F0F0F0"/>
              </a:solidFill>
              <a:prstDash val="solid"/>
              <a:miter lim="400000"/>
            </a:ln>
          </a:top>
          <a:bottom>
            <a:ln w="6350" cap="flat">
              <a:solidFill>
                <a:srgbClr val="F0F0F0"/>
              </a:solidFill>
              <a:prstDash val="solid"/>
              <a:miter lim="400000"/>
            </a:ln>
          </a:bottom>
          <a:insideH>
            <a:ln w="6350" cap="flat">
              <a:solidFill>
                <a:srgbClr val="F0F0F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6565">
              <a:alpha val="75000"/>
            </a:srgbClr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0F0F0"/>
              </a:solidFill>
              <a:prstDash val="solid"/>
              <a:miter lim="400000"/>
            </a:ln>
          </a:top>
          <a:bottom>
            <a:ln w="12700" cap="flat">
              <a:solidFill>
                <a:srgbClr val="F0F0F0"/>
              </a:solidFill>
              <a:prstDash val="solid"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861A1">
              <a:alpha val="80000"/>
            </a:srgbClr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0F0F0"/>
              </a:solidFill>
              <a:prstDash val="solid"/>
              <a:miter lim="400000"/>
            </a:ln>
          </a:top>
          <a:bottom>
            <a:ln w="25400" cap="flat">
              <a:solidFill>
                <a:srgbClr val="F0F0F0"/>
              </a:solidFill>
              <a:prstDash val="solid"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861A1">
              <a:alpha val="80000"/>
            </a:srgbClr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D6D6D">
              <a:alpha val="41000"/>
            </a:srgbClr>
          </a:solidFill>
        </a:fill>
      </a:tcStyle>
    </a:wholeTbl>
    <a:band2H>
      <a:tcTxStyle b="def" i="def"/>
      <a:tcStyle>
        <a:tcBdr/>
        <a:fill>
          <a:solidFill>
            <a:srgbClr val="909090">
              <a:alpha val="4100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6350" cap="flat">
              <a:solidFill>
                <a:srgbClr val="484745"/>
              </a:solidFill>
              <a:prstDash val="solid"/>
              <a:miter lim="400000"/>
            </a:ln>
          </a:left>
          <a:right>
            <a:ln w="6350" cap="flat">
              <a:solidFill>
                <a:srgbClr val="5E5D5B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6350" cap="flat">
              <a:solidFill>
                <a:srgbClr val="5E5D5B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714717"/>
              </a:solidFill>
              <a:prstDash val="solid"/>
              <a:miter lim="400000"/>
            </a:ln>
          </a:left>
          <a:right>
            <a:ln w="12700" cap="flat">
              <a:solidFill>
                <a:srgbClr val="714717"/>
              </a:solidFill>
              <a:prstDash val="solid"/>
              <a:miter lim="400000"/>
            </a:ln>
          </a:right>
          <a:top>
            <a:ln w="6350" cap="flat">
              <a:solidFill>
                <a:srgbClr val="5E5D5B"/>
              </a:solidFill>
              <a:prstDash val="solid"/>
              <a:miter lim="400000"/>
            </a:ln>
          </a:top>
          <a:bottom>
            <a:ln w="6350" cap="flat">
              <a:solidFill>
                <a:srgbClr val="484745"/>
              </a:solidFill>
              <a:prstDash val="solid"/>
              <a:miter lim="400000"/>
            </a:ln>
          </a:bottom>
          <a:insideH>
            <a:ln w="12700" cap="flat">
              <a:solidFill>
                <a:srgbClr val="714717"/>
              </a:solidFill>
              <a:prstDash val="solid"/>
              <a:miter lim="400000"/>
            </a:ln>
          </a:insideH>
          <a:insideV>
            <a:ln w="12700" cap="flat">
              <a:solidFill>
                <a:srgbClr val="714717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714717"/>
              </a:solidFill>
              <a:prstDash val="solid"/>
              <a:miter lim="400000"/>
            </a:ln>
          </a:left>
          <a:right>
            <a:ln w="12700" cap="flat">
              <a:solidFill>
                <a:srgbClr val="714717"/>
              </a:solidFill>
              <a:prstDash val="solid"/>
              <a:miter lim="400000"/>
            </a:ln>
          </a:right>
          <a:top>
            <a:ln w="6350" cap="flat">
              <a:solidFill>
                <a:srgbClr val="484745"/>
              </a:solidFill>
              <a:prstDash val="solid"/>
              <a:miter lim="400000"/>
            </a:ln>
          </a:top>
          <a:bottom>
            <a:ln w="6350" cap="flat">
              <a:solidFill>
                <a:srgbClr val="5E5D5B"/>
              </a:solidFill>
              <a:prstDash val="solid"/>
              <a:miter lim="400000"/>
            </a:ln>
          </a:bottom>
          <a:insideH>
            <a:ln w="12700" cap="flat">
              <a:solidFill>
                <a:srgbClr val="714717"/>
              </a:solidFill>
              <a:prstDash val="solid"/>
              <a:miter lim="400000"/>
            </a:ln>
          </a:insideH>
          <a:insideV>
            <a:ln w="12700" cap="flat">
              <a:solidFill>
                <a:srgbClr val="714717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3F1D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3F1D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3F1D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D4D4D"/>
          </a:solidFill>
        </a:fill>
      </a:tcStyle>
    </a:wholeTbl>
    <a:band2H>
      <a:tcTxStyle b="def" i="def"/>
      <a:tcStyle>
        <a:tcBdr/>
        <a:fill>
          <a:solidFill>
            <a:srgbClr val="5A5A5A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F3F1DF"/>
              </a:solidFill>
              <a:prstDash val="solid"/>
              <a:miter lim="400000"/>
            </a:ln>
          </a:left>
          <a:right>
            <a:ln w="12700" cap="flat">
              <a:solidFill>
                <a:srgbClr val="F3F1DF"/>
              </a:solidFill>
              <a:prstDash val="solid"/>
              <a:miter lim="400000"/>
            </a:ln>
          </a:right>
          <a:top>
            <a:ln w="12700" cap="flat">
              <a:solidFill>
                <a:srgbClr val="F3F1DF"/>
              </a:solidFill>
              <a:prstDash val="solid"/>
              <a:miter lim="400000"/>
            </a:ln>
          </a:top>
          <a:bottom>
            <a:ln w="12700" cap="flat">
              <a:solidFill>
                <a:srgbClr val="F3F1DF"/>
              </a:solidFill>
              <a:prstDash val="solid"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solidFill>
                <a:srgbClr val="F3F1DF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-1022247"/>
              <a:satOff val="34289"/>
              <a:lumOff val="-18384"/>
            </a:schemeClr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3F1DF"/>
              </a:solidFill>
              <a:prstDash val="solid"/>
              <a:miter lim="400000"/>
            </a:ln>
          </a:top>
          <a:bottom>
            <a:ln w="12700" cap="flat">
              <a:solidFill>
                <a:srgbClr val="F3F1DF"/>
              </a:solidFill>
              <a:prstDash val="solid"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3F1DF"/>
              </a:solidFill>
              <a:prstDash val="solid"/>
              <a:miter lim="400000"/>
            </a:ln>
          </a:top>
          <a:bottom>
            <a:ln w="12700" cap="flat">
              <a:solidFill>
                <a:srgbClr val="F3F1DF"/>
              </a:solidFill>
              <a:prstDash val="solid"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D6D6D"/>
          </a:solidFill>
        </a:fill>
      </a:tcStyle>
    </a:wholeTbl>
    <a:band2H>
      <a:tcTxStyle b="def" i="def"/>
      <a:tcStyle>
        <a:tcBdr/>
        <a:fill>
          <a:solidFill>
            <a:srgbClr val="7D7D7D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C5C5B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2828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2A7A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3245"/>
              <a:satOff val="-16002"/>
              <a:lumOff val="2831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" cap="flat">
              <a:solidFill>
                <a:srgbClr val="FFFFFF"/>
              </a:solidFill>
              <a:prstDash val="solid"/>
              <a:miter lim="400000"/>
            </a:ln>
          </a:top>
          <a:bottom>
            <a:ln w="6350" cap="flat">
              <a:solidFill>
                <a:srgbClr val="FFFFFF"/>
              </a:solidFill>
              <a:prstDash val="solid"/>
              <a:miter lim="400000"/>
            </a:ln>
          </a:bottom>
          <a:insideH>
            <a:ln w="635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D5D5D"/>
          </a:solidFill>
        </a:fill>
      </a:tcStyle>
    </a:wholeTbl>
    <a:band2H>
      <a:tcTxStyle b="def" i="def"/>
      <a:tcStyle>
        <a:tcBdr/>
        <a:fill>
          <a:solidFill>
            <a:srgbClr val="696969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6350" cap="flat">
              <a:solidFill>
                <a:srgbClr val="FFFFFF"/>
              </a:solidFill>
              <a:prstDash val="solid"/>
              <a:miter lim="400000"/>
            </a:ln>
          </a:top>
          <a:bottom>
            <a:ln w="6350" cap="flat">
              <a:solidFill>
                <a:srgbClr val="FFFFFF"/>
              </a:solidFill>
              <a:prstDash val="solid"/>
              <a:miter lim="400000"/>
            </a:ln>
          </a:bottom>
          <a:insideH>
            <a:ln w="6350" cap="flat">
              <a:solidFill>
                <a:srgbClr val="FFFFFF"/>
              </a:solidFill>
              <a:prstDash val="solid"/>
              <a:miter lim="400000"/>
            </a:ln>
          </a:insideH>
          <a:insideV>
            <a:ln w="635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8787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635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635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87878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" cap="flat">
              <a:solidFill>
                <a:srgbClr val="F0F0F0"/>
              </a:solidFill>
              <a:prstDash val="solid"/>
              <a:miter lim="400000"/>
            </a:ln>
          </a:top>
          <a:bottom>
            <a:ln w="6350" cap="flat">
              <a:solidFill>
                <a:srgbClr val="F0F0F0"/>
              </a:solidFill>
              <a:prstDash val="solid"/>
              <a:miter lim="400000"/>
            </a:ln>
          </a:bottom>
          <a:insideH>
            <a:ln w="6350" cap="flat">
              <a:solidFill>
                <a:srgbClr val="F0F0F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0000">
              <a:alpha val="10000"/>
            </a:srgbClr>
          </a:solidFill>
        </a:fill>
      </a:tcStyle>
    </a:wholeTbl>
    <a:band2H>
      <a:tcTxStyle b="def" i="def"/>
      <a:tcStyle>
        <a:tcBdr/>
        <a:fill>
          <a:solidFill>
            <a:srgbClr val="888888">
              <a:alpha val="1000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0F0F0"/>
              </a:solidFill>
              <a:prstDash val="solid"/>
              <a:miter lim="400000"/>
            </a:ln>
          </a:right>
          <a:top>
            <a:ln w="6350" cap="flat">
              <a:solidFill>
                <a:srgbClr val="F0F0F0"/>
              </a:solidFill>
              <a:prstDash val="solid"/>
              <a:miter lim="400000"/>
            </a:ln>
          </a:top>
          <a:bottom>
            <a:ln w="6350" cap="flat">
              <a:solidFill>
                <a:srgbClr val="F0F0F0"/>
              </a:solidFill>
              <a:prstDash val="solid"/>
              <a:miter lim="400000"/>
            </a:ln>
          </a:bottom>
          <a:insideH>
            <a:ln w="6350" cap="flat">
              <a:solidFill>
                <a:srgbClr val="F0F0F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0F0F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6350" cap="flat">
              <a:solidFill>
                <a:srgbClr val="F0F0F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0F0F0"/>
              </a:solidFill>
              <a:prstDash val="solid"/>
              <a:miter lim="400000"/>
            </a:ln>
          </a:bottom>
          <a:insideH>
            <a:ln w="6350" cap="flat">
              <a:solidFill>
                <a:srgbClr val="F0F0F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el &amp;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text"/>
          <p:cNvSpPr txBox="1"/>
          <p:nvPr>
            <p:ph type="title"/>
          </p:nvPr>
        </p:nvSpPr>
        <p:spPr>
          <a:xfrm>
            <a:off x="1435100" y="3454400"/>
            <a:ext cx="21526500" cy="3568700"/>
          </a:xfrm>
          <a:prstGeom prst="rect">
            <a:avLst/>
          </a:prstGeom>
        </p:spPr>
        <p:txBody>
          <a:bodyPr anchor="b"/>
          <a:lstStyle/>
          <a:p>
            <a:pPr/>
            <a:r>
              <a:t>Titeltext</a:t>
            </a:r>
          </a:p>
        </p:txBody>
      </p:sp>
      <p:sp>
        <p:nvSpPr>
          <p:cNvPr id="12" name="Textebene 1…"/>
          <p:cNvSpPr txBox="1"/>
          <p:nvPr>
            <p:ph type="body" sz="quarter" idx="1"/>
          </p:nvPr>
        </p:nvSpPr>
        <p:spPr>
          <a:xfrm>
            <a:off x="1435100" y="7264400"/>
            <a:ext cx="21526500" cy="12319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>
                <a:solidFill>
                  <a:srgbClr val="FFFFFF"/>
                </a:solidFill>
              </a:defRPr>
            </a:lvl1pPr>
            <a:lvl2pPr marL="0" indent="0" algn="ctr">
              <a:spcBef>
                <a:spcPts val="0"/>
              </a:spcBef>
              <a:buSzTx/>
              <a:buNone/>
              <a:defRPr sz="3200">
                <a:solidFill>
                  <a:srgbClr val="FFFFFF"/>
                </a:solidFill>
              </a:defRPr>
            </a:lvl2pPr>
            <a:lvl3pPr marL="0" indent="0" algn="ctr">
              <a:spcBef>
                <a:spcPts val="0"/>
              </a:spcBef>
              <a:buSzTx/>
              <a:buNone/>
              <a:defRPr sz="3200">
                <a:solidFill>
                  <a:srgbClr val="FFFFFF"/>
                </a:solidFill>
              </a:defRPr>
            </a:lvl3pPr>
            <a:lvl4pPr marL="0" indent="0" algn="ctr">
              <a:spcBef>
                <a:spcPts val="0"/>
              </a:spcBef>
              <a:buSzTx/>
              <a:buNone/>
              <a:defRPr sz="3200">
                <a:solidFill>
                  <a:srgbClr val="FFFFFF"/>
                </a:solidFill>
              </a:defRPr>
            </a:lvl4pPr>
            <a:lvl5pPr marL="0" indent="0" algn="ctr">
              <a:spcBef>
                <a:spcPts val="0"/>
              </a:spcBef>
              <a:buSzTx/>
              <a:buNone/>
              <a:defRPr sz="3200">
                <a:solidFill>
                  <a:srgbClr val="FFFFFF"/>
                </a:solidFill>
              </a:defRPr>
            </a:lvl5pPr>
          </a:lstStyle>
          <a:p>
            <a:pPr/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13" name="Foliennummer"/>
          <p:cNvSpPr txBox="1"/>
          <p:nvPr>
            <p:ph type="sldNum" sz="quarter" idx="2"/>
          </p:nvPr>
        </p:nvSpPr>
        <p:spPr>
          <a:xfrm>
            <a:off x="11955253" y="13010554"/>
            <a:ext cx="453238" cy="461367"/>
          </a:xfrm>
          <a:prstGeom prst="rect">
            <a:avLst/>
          </a:prstGeom>
        </p:spPr>
        <p:txBody>
          <a:bodyPr anchor="t"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Christian Bauer"/>
          <p:cNvSpPr txBox="1"/>
          <p:nvPr>
            <p:ph type="body" sz="quarter" idx="21"/>
          </p:nvPr>
        </p:nvSpPr>
        <p:spPr>
          <a:xfrm>
            <a:off x="2387600" y="8978900"/>
            <a:ext cx="19621500" cy="585115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b="1" i="1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–Christian Bauer</a:t>
            </a:r>
          </a:p>
        </p:txBody>
      </p:sp>
      <p:sp>
        <p:nvSpPr>
          <p:cNvPr id="94" name="„Zitat hier eingeben.“"/>
          <p:cNvSpPr txBox="1"/>
          <p:nvPr>
            <p:ph type="body" sz="quarter" idx="22"/>
          </p:nvPr>
        </p:nvSpPr>
        <p:spPr>
          <a:xfrm>
            <a:off x="2387600" y="6070600"/>
            <a:ext cx="19621500" cy="8636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b="1" sz="50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20202"/>
                  </a:outerShdw>
                </a:effectLst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„Zitat hier eingeben.“ </a:t>
            </a:r>
          </a:p>
        </p:txBody>
      </p:sp>
      <p:sp>
        <p:nvSpPr>
          <p:cNvPr id="95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oter Ara-Papagei vor einem schwarzen Hintergrund"/>
          <p:cNvSpPr/>
          <p:nvPr>
            <p:ph type="pic" idx="21"/>
          </p:nvPr>
        </p:nvSpPr>
        <p:spPr>
          <a:xfrm>
            <a:off x="-63500" y="-1270000"/>
            <a:ext cx="24510997" cy="1634917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ter Ara-Papagei vor einem schwarzen Hintergrund"/>
          <p:cNvSpPr/>
          <p:nvPr>
            <p:ph type="pic" idx="21"/>
          </p:nvPr>
        </p:nvSpPr>
        <p:spPr>
          <a:xfrm>
            <a:off x="4597400" y="177800"/>
            <a:ext cx="15180471" cy="10125584"/>
          </a:xfrm>
          <a:prstGeom prst="rect">
            <a:avLst/>
          </a:prstGeom>
          <a:ln w="25400"/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eltext"/>
          <p:cNvSpPr txBox="1"/>
          <p:nvPr>
            <p:ph type="title"/>
          </p:nvPr>
        </p:nvSpPr>
        <p:spPr>
          <a:xfrm>
            <a:off x="1435100" y="9677400"/>
            <a:ext cx="21526500" cy="1524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Titeltext</a:t>
            </a:r>
          </a:p>
        </p:txBody>
      </p:sp>
      <p:sp>
        <p:nvSpPr>
          <p:cNvPr id="22" name="Textebene 1…"/>
          <p:cNvSpPr txBox="1"/>
          <p:nvPr>
            <p:ph type="body" sz="quarter" idx="1"/>
          </p:nvPr>
        </p:nvSpPr>
        <p:spPr>
          <a:xfrm>
            <a:off x="1435100" y="11430000"/>
            <a:ext cx="21526500" cy="1282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>
                <a:solidFill>
                  <a:srgbClr val="FFFFFF"/>
                </a:solidFill>
              </a:defRPr>
            </a:lvl1pPr>
            <a:lvl2pPr marL="0" indent="0" algn="ctr">
              <a:spcBef>
                <a:spcPts val="0"/>
              </a:spcBef>
              <a:buSzTx/>
              <a:buNone/>
              <a:defRPr sz="3200">
                <a:solidFill>
                  <a:srgbClr val="FFFFFF"/>
                </a:solidFill>
              </a:defRPr>
            </a:lvl2pPr>
            <a:lvl3pPr marL="0" indent="0" algn="ctr">
              <a:spcBef>
                <a:spcPts val="0"/>
              </a:spcBef>
              <a:buSzTx/>
              <a:buNone/>
              <a:defRPr sz="3200">
                <a:solidFill>
                  <a:srgbClr val="FFFFFF"/>
                </a:solidFill>
              </a:defRPr>
            </a:lvl3pPr>
            <a:lvl4pPr marL="0" indent="0" algn="ctr">
              <a:spcBef>
                <a:spcPts val="0"/>
              </a:spcBef>
              <a:buSzTx/>
              <a:buNone/>
              <a:defRPr sz="3200">
                <a:solidFill>
                  <a:srgbClr val="FFFFFF"/>
                </a:solidFill>
              </a:defRPr>
            </a:lvl4pPr>
            <a:lvl5pPr marL="0" indent="0" algn="ctr">
              <a:spcBef>
                <a:spcPts val="0"/>
              </a:spcBef>
              <a:buSzTx/>
              <a:buNone/>
              <a:defRPr sz="3200">
                <a:solidFill>
                  <a:srgbClr val="FFFFFF"/>
                </a:solidFill>
              </a:defRPr>
            </a:lvl5pPr>
          </a:lstStyle>
          <a:p>
            <a:pPr/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23" name="Foliennummer"/>
          <p:cNvSpPr txBox="1"/>
          <p:nvPr>
            <p:ph type="sldNum" sz="quarter" idx="2"/>
          </p:nvPr>
        </p:nvSpPr>
        <p:spPr>
          <a:xfrm>
            <a:off x="11955253" y="13004800"/>
            <a:ext cx="453238" cy="461366"/>
          </a:xfrm>
          <a:prstGeom prst="rect">
            <a:avLst/>
          </a:prstGeom>
        </p:spPr>
        <p:txBody>
          <a:bodyPr anchor="t"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 - Mi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eltext"/>
          <p:cNvSpPr txBox="1"/>
          <p:nvPr>
            <p:ph type="title"/>
          </p:nvPr>
        </p:nvSpPr>
        <p:spPr>
          <a:xfrm>
            <a:off x="1422400" y="4940300"/>
            <a:ext cx="21526500" cy="3822700"/>
          </a:xfrm>
          <a:prstGeom prst="rect">
            <a:avLst/>
          </a:prstGeom>
        </p:spPr>
        <p:txBody>
          <a:bodyPr/>
          <a:lstStyle/>
          <a:p>
            <a:pPr/>
            <a:r>
              <a:t>Titeltext</a:t>
            </a:r>
          </a:p>
        </p:txBody>
      </p:sp>
      <p:sp>
        <p:nvSpPr>
          <p:cNvPr id="31" name="Foliennummer"/>
          <p:cNvSpPr txBox="1"/>
          <p:nvPr>
            <p:ph type="sldNum" sz="quarter" idx="2"/>
          </p:nvPr>
        </p:nvSpPr>
        <p:spPr>
          <a:xfrm>
            <a:off x="11955253" y="13010554"/>
            <a:ext cx="453238" cy="461367"/>
          </a:xfrm>
          <a:prstGeom prst="rect">
            <a:avLst/>
          </a:prstGeom>
        </p:spPr>
        <p:txBody>
          <a:bodyPr anchor="t"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- Vertik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Leopardenkopf vor schwarzem Hintergrund"/>
          <p:cNvSpPr/>
          <p:nvPr>
            <p:ph type="pic" idx="21"/>
          </p:nvPr>
        </p:nvSpPr>
        <p:spPr>
          <a:xfrm>
            <a:off x="13398500" y="596900"/>
            <a:ext cx="13030200" cy="12166600"/>
          </a:xfrm>
          <a:prstGeom prst="rect">
            <a:avLst/>
          </a:prstGeom>
          <a:ln w="25400"/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eltext"/>
          <p:cNvSpPr txBox="1"/>
          <p:nvPr>
            <p:ph type="title"/>
          </p:nvPr>
        </p:nvSpPr>
        <p:spPr>
          <a:xfrm>
            <a:off x="1435100" y="584200"/>
            <a:ext cx="10769600" cy="6464300"/>
          </a:xfrm>
          <a:prstGeom prst="rect">
            <a:avLst/>
          </a:prstGeom>
        </p:spPr>
        <p:txBody>
          <a:bodyPr anchor="b"/>
          <a:lstStyle>
            <a:lvl1pPr>
              <a:defRPr sz="7200"/>
            </a:lvl1pPr>
          </a:lstStyle>
          <a:p>
            <a:pPr/>
            <a:r>
              <a:t>Titeltext</a:t>
            </a:r>
          </a:p>
        </p:txBody>
      </p:sp>
      <p:sp>
        <p:nvSpPr>
          <p:cNvPr id="40" name="Textebene 1…"/>
          <p:cNvSpPr txBox="1"/>
          <p:nvPr>
            <p:ph type="body" sz="quarter" idx="1"/>
          </p:nvPr>
        </p:nvSpPr>
        <p:spPr>
          <a:xfrm>
            <a:off x="1435100" y="7378700"/>
            <a:ext cx="10769600" cy="5359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>
                <a:solidFill>
                  <a:srgbClr val="FFFFFF"/>
                </a:solidFill>
              </a:defRPr>
            </a:lvl1pPr>
            <a:lvl2pPr marL="0" indent="0" algn="ctr">
              <a:spcBef>
                <a:spcPts val="0"/>
              </a:spcBef>
              <a:buSzTx/>
              <a:buNone/>
              <a:defRPr sz="3200">
                <a:solidFill>
                  <a:srgbClr val="FFFFFF"/>
                </a:solidFill>
              </a:defRPr>
            </a:lvl2pPr>
            <a:lvl3pPr marL="0" indent="0" algn="ctr">
              <a:spcBef>
                <a:spcPts val="0"/>
              </a:spcBef>
              <a:buSzTx/>
              <a:buNone/>
              <a:defRPr sz="3200">
                <a:solidFill>
                  <a:srgbClr val="FFFFFF"/>
                </a:solidFill>
              </a:defRPr>
            </a:lvl3pPr>
            <a:lvl4pPr marL="0" indent="0" algn="ctr">
              <a:spcBef>
                <a:spcPts val="0"/>
              </a:spcBef>
              <a:buSzTx/>
              <a:buNone/>
              <a:defRPr sz="3200">
                <a:solidFill>
                  <a:srgbClr val="FFFFFF"/>
                </a:solidFill>
              </a:defRPr>
            </a:lvl4pPr>
            <a:lvl5pPr marL="0" indent="0" algn="ctr">
              <a:spcBef>
                <a:spcPts val="0"/>
              </a:spcBef>
              <a:buSzTx/>
              <a:buNone/>
              <a:defRPr sz="3200">
                <a:solidFill>
                  <a:srgbClr val="FFFFFF"/>
                </a:solidFill>
              </a:defRPr>
            </a:lvl5pPr>
          </a:lstStyle>
          <a:p>
            <a:pPr/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41" name="Foliennummer"/>
          <p:cNvSpPr txBox="1"/>
          <p:nvPr>
            <p:ph type="sldNum" sz="quarter" idx="2"/>
          </p:nvPr>
        </p:nvSpPr>
        <p:spPr>
          <a:xfrm>
            <a:off x="11955253" y="13010554"/>
            <a:ext cx="453238" cy="461367"/>
          </a:xfrm>
          <a:prstGeom prst="rect">
            <a:avLst/>
          </a:prstGeom>
        </p:spPr>
        <p:txBody>
          <a:bodyPr anchor="t"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 - Ob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el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Titeltext</a:t>
            </a:r>
          </a:p>
        </p:txBody>
      </p:sp>
      <p:sp>
        <p:nvSpPr>
          <p:cNvPr id="49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 &amp; Pun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el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Titeltext</a:t>
            </a:r>
          </a:p>
        </p:txBody>
      </p:sp>
      <p:sp>
        <p:nvSpPr>
          <p:cNvPr id="57" name="Textebene 1…"/>
          <p:cNvSpPr txBox="1"/>
          <p:nvPr>
            <p:ph type="body" idx="1"/>
          </p:nvPr>
        </p:nvSpPr>
        <p:spPr>
          <a:xfrm>
            <a:off x="1435100" y="3898900"/>
            <a:ext cx="21526500" cy="8051800"/>
          </a:xfrm>
          <a:prstGeom prst="rect">
            <a:avLst/>
          </a:prstGeom>
        </p:spPr>
        <p:txBody>
          <a:bodyPr/>
          <a:lstStyle/>
          <a:p>
            <a:pPr/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58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, Punkt &amp;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Leopardenkopf vor schwarzem Hintergrund"/>
          <p:cNvSpPr/>
          <p:nvPr>
            <p:ph type="pic" sz="half" idx="21"/>
          </p:nvPr>
        </p:nvSpPr>
        <p:spPr>
          <a:xfrm>
            <a:off x="13322300" y="2184400"/>
            <a:ext cx="11519605" cy="10756121"/>
          </a:xfrm>
          <a:prstGeom prst="rect">
            <a:avLst/>
          </a:prstGeom>
          <a:ln w="25400"/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eltext"/>
          <p:cNvSpPr txBox="1"/>
          <p:nvPr>
            <p:ph type="title"/>
          </p:nvPr>
        </p:nvSpPr>
        <p:spPr>
          <a:xfrm>
            <a:off x="1435100" y="1003300"/>
            <a:ext cx="21526500" cy="2209800"/>
          </a:xfrm>
          <a:prstGeom prst="rect">
            <a:avLst/>
          </a:prstGeom>
        </p:spPr>
        <p:txBody>
          <a:bodyPr/>
          <a:lstStyle/>
          <a:p>
            <a:pPr/>
            <a:r>
              <a:t>Titeltext</a:t>
            </a:r>
          </a:p>
        </p:txBody>
      </p:sp>
      <p:sp>
        <p:nvSpPr>
          <p:cNvPr id="67" name="Textebene 1…"/>
          <p:cNvSpPr txBox="1"/>
          <p:nvPr>
            <p:ph type="body" sz="half" idx="1"/>
          </p:nvPr>
        </p:nvSpPr>
        <p:spPr>
          <a:xfrm>
            <a:off x="1422400" y="3302000"/>
            <a:ext cx="10109200" cy="9398000"/>
          </a:xfrm>
          <a:prstGeom prst="rect">
            <a:avLst/>
          </a:prstGeom>
        </p:spPr>
        <p:txBody>
          <a:bodyPr/>
          <a:lstStyle>
            <a:lvl1pPr marL="457200" indent="-457200">
              <a:spcBef>
                <a:spcPts val="4500"/>
              </a:spcBef>
              <a:defRPr sz="3800"/>
            </a:lvl1pPr>
            <a:lvl2pPr marL="914400" indent="-457200">
              <a:spcBef>
                <a:spcPts val="4500"/>
              </a:spcBef>
              <a:defRPr sz="3800"/>
            </a:lvl2pPr>
            <a:lvl3pPr marL="1371600" indent="-457200">
              <a:spcBef>
                <a:spcPts val="4500"/>
              </a:spcBef>
              <a:defRPr sz="3800"/>
            </a:lvl3pPr>
            <a:lvl4pPr marL="1828800" indent="-457200">
              <a:spcBef>
                <a:spcPts val="4500"/>
              </a:spcBef>
              <a:defRPr sz="3800"/>
            </a:lvl4pPr>
            <a:lvl5pPr marL="2286000" indent="-457200">
              <a:spcBef>
                <a:spcPts val="4500"/>
              </a:spcBef>
              <a:defRPr sz="3800"/>
            </a:lvl5pPr>
          </a:lstStyle>
          <a:p>
            <a:pPr/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68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extebene 1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76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- 3 Stü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Chamäleon vor einem schwarzen Hintergrund"/>
          <p:cNvSpPr/>
          <p:nvPr>
            <p:ph type="pic" sz="quarter" idx="21"/>
          </p:nvPr>
        </p:nvSpPr>
        <p:spPr>
          <a:xfrm>
            <a:off x="13868400" y="6375400"/>
            <a:ext cx="9194800" cy="6570182"/>
          </a:xfrm>
          <a:prstGeom prst="rect">
            <a:avLst/>
          </a:prstGeom>
          <a:ln w="25400"/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Grüner Papagei vor einem schwarzen Hintergrund"/>
          <p:cNvSpPr/>
          <p:nvPr>
            <p:ph type="pic" sz="half" idx="22"/>
          </p:nvPr>
        </p:nvSpPr>
        <p:spPr>
          <a:xfrm>
            <a:off x="13550900" y="-419100"/>
            <a:ext cx="9512300" cy="9512300"/>
          </a:xfrm>
          <a:prstGeom prst="rect">
            <a:avLst/>
          </a:prstGeom>
          <a:ln w="25400"/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Leopardenkopf vor schwarzem Hintergrund"/>
          <p:cNvSpPr/>
          <p:nvPr>
            <p:ph type="pic" idx="23"/>
          </p:nvPr>
        </p:nvSpPr>
        <p:spPr>
          <a:xfrm>
            <a:off x="1352550" y="596900"/>
            <a:ext cx="13030200" cy="12166600"/>
          </a:xfrm>
          <a:prstGeom prst="rect">
            <a:avLst/>
          </a:prstGeom>
          <a:ln w="25400"/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ebene 1…"/>
          <p:cNvSpPr txBox="1"/>
          <p:nvPr>
            <p:ph type="body" idx="1"/>
          </p:nvPr>
        </p:nvSpPr>
        <p:spPr>
          <a:xfrm>
            <a:off x="1435100" y="1574800"/>
            <a:ext cx="21526500" cy="1056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3" name="Titeltext"/>
          <p:cNvSpPr txBox="1"/>
          <p:nvPr>
            <p:ph type="title"/>
          </p:nvPr>
        </p:nvSpPr>
        <p:spPr>
          <a:xfrm>
            <a:off x="1435100" y="330200"/>
            <a:ext cx="21526500" cy="3568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Titeltext</a:t>
            </a:r>
          </a:p>
        </p:txBody>
      </p:sp>
      <p:sp>
        <p:nvSpPr>
          <p:cNvPr id="4" name="Foliennummer"/>
          <p:cNvSpPr txBox="1"/>
          <p:nvPr>
            <p:ph type="sldNum" sz="quarter" idx="2"/>
          </p:nvPr>
        </p:nvSpPr>
        <p:spPr>
          <a:xfrm>
            <a:off x="11955253" y="13047167"/>
            <a:ext cx="453238" cy="46136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9000" u="none"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9000" u="none"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9000" u="none"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9000" u="none"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9000" u="none"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9000" u="none"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9000" u="none"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9000" u="none"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9000" u="none"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546100" marR="0" indent="-5461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4600" u="none"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1092200" marR="0" indent="-5461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4600" u="none"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1638300" marR="0" indent="-5461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4600" u="none"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2184400" marR="0" indent="-5461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4600" u="none"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2730500" marR="0" indent="-5461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4600" u="none"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3276600" marR="0" indent="-5461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4600" u="none"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3822700" marR="0" indent="-5461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4600" u="none"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4368800" marR="0" indent="-5461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4600" u="none"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4914900" marR="0" indent="-5461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4600" u="none"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Messdatenauswertung mit Numbers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Messdatenauswertung mit Numbers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Zellen automatisch füllen"/>
          <p:cNvSpPr txBox="1"/>
          <p:nvPr>
            <p:ph type="title"/>
          </p:nvPr>
        </p:nvSpPr>
        <p:spPr>
          <a:xfrm>
            <a:off x="1364065" y="246136"/>
            <a:ext cx="21526501" cy="2209801"/>
          </a:xfrm>
          <a:prstGeom prst="rect">
            <a:avLst/>
          </a:prstGeom>
        </p:spPr>
        <p:txBody>
          <a:bodyPr/>
          <a:lstStyle/>
          <a:p>
            <a:pPr/>
            <a:r>
              <a:t>Zellen automatisch füllen</a:t>
            </a:r>
          </a:p>
        </p:txBody>
      </p:sp>
      <p:pic>
        <p:nvPicPr>
          <p:cNvPr id="154" name="IMG_0264.png" descr="IMG_026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48300" y="2946400"/>
            <a:ext cx="14300200" cy="10719916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Kreis"/>
          <p:cNvSpPr/>
          <p:nvPr/>
        </p:nvSpPr>
        <p:spPr>
          <a:xfrm>
            <a:off x="16105452" y="6060579"/>
            <a:ext cx="3463838" cy="2571305"/>
          </a:xfrm>
          <a:prstGeom prst="ellipse">
            <a:avLst/>
          </a:prstGeom>
          <a:ln w="1270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Zellen automatisch füllen"/>
          <p:cNvSpPr txBox="1"/>
          <p:nvPr>
            <p:ph type="title"/>
          </p:nvPr>
        </p:nvSpPr>
        <p:spPr>
          <a:xfrm>
            <a:off x="1435100" y="64417"/>
            <a:ext cx="21526500" cy="2209801"/>
          </a:xfrm>
          <a:prstGeom prst="rect">
            <a:avLst/>
          </a:prstGeom>
        </p:spPr>
        <p:txBody>
          <a:bodyPr/>
          <a:lstStyle/>
          <a:p>
            <a:pPr/>
            <a:r>
              <a:t>Zellen automatisch füllen</a:t>
            </a:r>
          </a:p>
        </p:txBody>
      </p:sp>
      <p:pic>
        <p:nvPicPr>
          <p:cNvPr id="158" name="IMG_0265.png" descr="IMG_026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48300" y="2946400"/>
            <a:ext cx="14300200" cy="10719916"/>
          </a:xfrm>
          <a:prstGeom prst="rect">
            <a:avLst/>
          </a:prstGeom>
          <a:ln w="12700">
            <a:miter lim="400000"/>
          </a:ln>
        </p:spPr>
      </p:pic>
      <p:sp>
        <p:nvSpPr>
          <p:cNvPr id="159" name="Kreis"/>
          <p:cNvSpPr/>
          <p:nvPr/>
        </p:nvSpPr>
        <p:spPr>
          <a:xfrm>
            <a:off x="7942630" y="4185303"/>
            <a:ext cx="2571305" cy="2571305"/>
          </a:xfrm>
          <a:prstGeom prst="ellipse">
            <a:avLst/>
          </a:prstGeom>
          <a:ln w="1270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palte füllen"/>
          <p:cNvSpPr txBox="1"/>
          <p:nvPr>
            <p:ph type="title"/>
          </p:nvPr>
        </p:nvSpPr>
        <p:spPr>
          <a:xfrm>
            <a:off x="1428750" y="215849"/>
            <a:ext cx="21526500" cy="2209801"/>
          </a:xfrm>
          <a:prstGeom prst="rect">
            <a:avLst/>
          </a:prstGeom>
        </p:spPr>
        <p:txBody>
          <a:bodyPr/>
          <a:lstStyle/>
          <a:p>
            <a:pPr/>
            <a:r>
              <a:t>Spalte füllen</a:t>
            </a:r>
          </a:p>
        </p:txBody>
      </p:sp>
      <p:pic>
        <p:nvPicPr>
          <p:cNvPr id="162" name="IMG_0266.png" descr="IMG_026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48300" y="2946400"/>
            <a:ext cx="14300200" cy="10719916"/>
          </a:xfrm>
          <a:prstGeom prst="rect">
            <a:avLst/>
          </a:prstGeom>
          <a:ln w="12700">
            <a:miter lim="400000"/>
          </a:ln>
        </p:spPr>
      </p:pic>
      <p:sp>
        <p:nvSpPr>
          <p:cNvPr id="163" name="Kreis"/>
          <p:cNvSpPr/>
          <p:nvPr/>
        </p:nvSpPr>
        <p:spPr>
          <a:xfrm>
            <a:off x="7768745" y="4888680"/>
            <a:ext cx="2995316" cy="2737881"/>
          </a:xfrm>
          <a:prstGeom prst="ellipse">
            <a:avLst/>
          </a:prstGeom>
          <a:ln w="1270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Energien eintragen"/>
          <p:cNvSpPr txBox="1"/>
          <p:nvPr>
            <p:ph type="title"/>
          </p:nvPr>
        </p:nvSpPr>
        <p:spPr>
          <a:xfrm>
            <a:off x="1428750" y="276422"/>
            <a:ext cx="21526500" cy="2209801"/>
          </a:xfrm>
          <a:prstGeom prst="rect">
            <a:avLst/>
          </a:prstGeom>
        </p:spPr>
        <p:txBody>
          <a:bodyPr/>
          <a:lstStyle/>
          <a:p>
            <a:pPr/>
            <a:r>
              <a:t>Energien eintragen</a:t>
            </a:r>
          </a:p>
        </p:txBody>
      </p:sp>
      <p:pic>
        <p:nvPicPr>
          <p:cNvPr id="166" name="IMG_0268.png" descr="IMG_026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48300" y="2946400"/>
            <a:ext cx="14300200" cy="10719917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Kreis"/>
          <p:cNvSpPr/>
          <p:nvPr/>
        </p:nvSpPr>
        <p:spPr>
          <a:xfrm>
            <a:off x="9254735" y="4713098"/>
            <a:ext cx="2571305" cy="2571305"/>
          </a:xfrm>
          <a:prstGeom prst="ellipse">
            <a:avLst/>
          </a:prstGeom>
          <a:ln w="1270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Leistungen berechnen"/>
          <p:cNvSpPr txBox="1"/>
          <p:nvPr>
            <p:ph type="title"/>
          </p:nvPr>
        </p:nvSpPr>
        <p:spPr>
          <a:xfrm>
            <a:off x="1428750" y="458142"/>
            <a:ext cx="21526500" cy="2209801"/>
          </a:xfrm>
          <a:prstGeom prst="rect">
            <a:avLst/>
          </a:prstGeom>
        </p:spPr>
        <p:txBody>
          <a:bodyPr/>
          <a:lstStyle/>
          <a:p>
            <a:pPr/>
            <a:r>
              <a:t>Leistungen berechnen</a:t>
            </a:r>
          </a:p>
        </p:txBody>
      </p:sp>
      <p:pic>
        <p:nvPicPr>
          <p:cNvPr id="170" name="IMG_0269.png" descr="IMG_026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48300" y="2946400"/>
            <a:ext cx="14300200" cy="10719916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Kreis"/>
          <p:cNvSpPr/>
          <p:nvPr/>
        </p:nvSpPr>
        <p:spPr>
          <a:xfrm>
            <a:off x="10681849" y="4529682"/>
            <a:ext cx="2571305" cy="2944923"/>
          </a:xfrm>
          <a:prstGeom prst="ellipse">
            <a:avLst/>
          </a:prstGeom>
          <a:ln w="1270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Formel zur Berechnung der Leistung eingeben"/>
          <p:cNvSpPr txBox="1"/>
          <p:nvPr>
            <p:ph type="title"/>
          </p:nvPr>
        </p:nvSpPr>
        <p:spPr>
          <a:xfrm>
            <a:off x="1428750" y="397569"/>
            <a:ext cx="21526500" cy="2209801"/>
          </a:xfrm>
          <a:prstGeom prst="rect">
            <a:avLst/>
          </a:prstGeom>
        </p:spPr>
        <p:txBody>
          <a:bodyPr/>
          <a:lstStyle>
            <a:lvl1pPr defTabSz="693419">
              <a:defRPr sz="7560">
                <a:effectLst>
                  <a:outerShdw sx="100000" sy="100000" kx="0" ky="0" algn="b" rotWithShape="0" blurRad="42672" dist="21336" dir="5400000">
                    <a:srgbClr val="000000"/>
                  </a:outerShdw>
                </a:effectLst>
              </a:defRPr>
            </a:lvl1pPr>
          </a:lstStyle>
          <a:p>
            <a:pPr/>
            <a:r>
              <a:t>Formel zur Berechnung der Leistung eingeben</a:t>
            </a:r>
          </a:p>
        </p:txBody>
      </p:sp>
      <p:pic>
        <p:nvPicPr>
          <p:cNvPr id="174" name="IMG_0270.png" descr="IMG_027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47909" y="2946400"/>
            <a:ext cx="14300201" cy="10719916"/>
          </a:xfrm>
          <a:prstGeom prst="rect">
            <a:avLst/>
          </a:prstGeom>
          <a:ln w="12700">
            <a:miter lim="400000"/>
          </a:ln>
        </p:spPr>
      </p:pic>
      <p:sp>
        <p:nvSpPr>
          <p:cNvPr id="175" name="Kreis"/>
          <p:cNvSpPr/>
          <p:nvPr/>
        </p:nvSpPr>
        <p:spPr>
          <a:xfrm>
            <a:off x="16073470" y="7713856"/>
            <a:ext cx="3370433" cy="1558601"/>
          </a:xfrm>
          <a:prstGeom prst="ellipse">
            <a:avLst/>
          </a:prstGeom>
          <a:ln w="1270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Leistungsberechnung"/>
          <p:cNvSpPr txBox="1"/>
          <p:nvPr>
            <p:ph type="title"/>
          </p:nvPr>
        </p:nvSpPr>
        <p:spPr>
          <a:xfrm>
            <a:off x="1428750" y="458142"/>
            <a:ext cx="21526500" cy="2209801"/>
          </a:xfrm>
          <a:prstGeom prst="rect">
            <a:avLst/>
          </a:prstGeom>
        </p:spPr>
        <p:txBody>
          <a:bodyPr/>
          <a:lstStyle/>
          <a:p>
            <a:pPr/>
            <a:r>
              <a:t>Leistungsberechnung</a:t>
            </a:r>
          </a:p>
        </p:txBody>
      </p:sp>
      <p:pic>
        <p:nvPicPr>
          <p:cNvPr id="178" name="IMG_0271.png" descr="IMG_027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48300" y="2946400"/>
            <a:ext cx="14300200" cy="10719916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Kreis"/>
          <p:cNvSpPr/>
          <p:nvPr/>
        </p:nvSpPr>
        <p:spPr>
          <a:xfrm>
            <a:off x="5405888" y="12103486"/>
            <a:ext cx="3131732" cy="1398559"/>
          </a:xfrm>
          <a:prstGeom prst="ellipse">
            <a:avLst/>
          </a:prstGeom>
          <a:ln w="1270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Zellen automatisch füllen"/>
          <p:cNvSpPr txBox="1"/>
          <p:nvPr>
            <p:ph type="title"/>
          </p:nvPr>
        </p:nvSpPr>
        <p:spPr>
          <a:xfrm>
            <a:off x="1428750" y="397569"/>
            <a:ext cx="21526500" cy="2209801"/>
          </a:xfrm>
          <a:prstGeom prst="rect">
            <a:avLst/>
          </a:prstGeom>
        </p:spPr>
        <p:txBody>
          <a:bodyPr/>
          <a:lstStyle/>
          <a:p>
            <a:pPr/>
            <a:r>
              <a:t>Zellen automatisch füllen</a:t>
            </a:r>
          </a:p>
        </p:txBody>
      </p:sp>
      <p:pic>
        <p:nvPicPr>
          <p:cNvPr id="182" name="IMG_0272.png" descr="IMG_027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48300" y="2946400"/>
            <a:ext cx="14300200" cy="10719915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Kreis"/>
          <p:cNvSpPr/>
          <p:nvPr/>
        </p:nvSpPr>
        <p:spPr>
          <a:xfrm>
            <a:off x="16277443" y="5814640"/>
            <a:ext cx="3245894" cy="2571305"/>
          </a:xfrm>
          <a:prstGeom prst="ellipse">
            <a:avLst/>
          </a:prstGeom>
          <a:ln w="1270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Zellen automatisch füllen"/>
          <p:cNvSpPr txBox="1"/>
          <p:nvPr>
            <p:ph type="title"/>
          </p:nvPr>
        </p:nvSpPr>
        <p:spPr>
          <a:xfrm>
            <a:off x="1428750" y="155276"/>
            <a:ext cx="21526500" cy="2209801"/>
          </a:xfrm>
          <a:prstGeom prst="rect">
            <a:avLst/>
          </a:prstGeom>
        </p:spPr>
        <p:txBody>
          <a:bodyPr/>
          <a:lstStyle/>
          <a:p>
            <a:pPr/>
            <a:r>
              <a:t>Zellen automatisch füllen</a:t>
            </a:r>
          </a:p>
        </p:txBody>
      </p:sp>
      <p:pic>
        <p:nvPicPr>
          <p:cNvPr id="186" name="IMG_0273.png" descr="IMG_027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48300" y="2946400"/>
            <a:ext cx="14300200" cy="10719916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Kreis"/>
          <p:cNvSpPr/>
          <p:nvPr/>
        </p:nvSpPr>
        <p:spPr>
          <a:xfrm>
            <a:off x="10455873" y="4193136"/>
            <a:ext cx="2571305" cy="2446766"/>
          </a:xfrm>
          <a:prstGeom prst="ellipse">
            <a:avLst/>
          </a:prstGeom>
          <a:ln w="1270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Zellen automatisch füllen"/>
          <p:cNvSpPr txBox="1"/>
          <p:nvPr>
            <p:ph type="title"/>
          </p:nvPr>
        </p:nvSpPr>
        <p:spPr>
          <a:xfrm>
            <a:off x="1428750" y="367282"/>
            <a:ext cx="21526500" cy="2209801"/>
          </a:xfrm>
          <a:prstGeom prst="rect">
            <a:avLst/>
          </a:prstGeom>
        </p:spPr>
        <p:txBody>
          <a:bodyPr/>
          <a:lstStyle/>
          <a:p>
            <a:pPr/>
            <a:r>
              <a:t>Zellen automatisch füllen</a:t>
            </a:r>
          </a:p>
        </p:txBody>
      </p:sp>
      <p:pic>
        <p:nvPicPr>
          <p:cNvPr id="190" name="IMG_0274.png" descr="IMG_027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48300" y="2946400"/>
            <a:ext cx="14300200" cy="10719917"/>
          </a:xfrm>
          <a:prstGeom prst="rect">
            <a:avLst/>
          </a:prstGeom>
          <a:ln w="12700">
            <a:miter lim="400000"/>
          </a:ln>
        </p:spPr>
      </p:pic>
      <p:sp>
        <p:nvSpPr>
          <p:cNvPr id="191" name="Kreis"/>
          <p:cNvSpPr/>
          <p:nvPr/>
        </p:nvSpPr>
        <p:spPr>
          <a:xfrm>
            <a:off x="10611746" y="4579678"/>
            <a:ext cx="2571304" cy="2965030"/>
          </a:xfrm>
          <a:prstGeom prst="ellipse">
            <a:avLst/>
          </a:prstGeom>
          <a:ln w="1270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Numbers starten"/>
          <p:cNvSpPr txBox="1"/>
          <p:nvPr>
            <p:ph type="title"/>
          </p:nvPr>
        </p:nvSpPr>
        <p:spPr>
          <a:xfrm>
            <a:off x="1428750" y="458142"/>
            <a:ext cx="21526500" cy="2209801"/>
          </a:xfrm>
          <a:prstGeom prst="rect">
            <a:avLst/>
          </a:prstGeom>
        </p:spPr>
        <p:txBody>
          <a:bodyPr/>
          <a:lstStyle/>
          <a:p>
            <a:pPr/>
            <a:r>
              <a:t>Numbers starten</a:t>
            </a:r>
          </a:p>
        </p:txBody>
      </p:sp>
      <p:pic>
        <p:nvPicPr>
          <p:cNvPr id="122" name="IMG_0255.png" descr="IMG_0255.png"/>
          <p:cNvPicPr>
            <a:picLocks noChangeAspect="1"/>
          </p:cNvPicPr>
          <p:nvPr/>
        </p:nvPicPr>
        <p:blipFill>
          <a:blip r:embed="rId2">
            <a:extLst/>
          </a:blip>
          <a:srcRect l="47" t="0" r="0" b="0"/>
          <a:stretch>
            <a:fillRect/>
          </a:stretch>
        </p:blipFill>
        <p:spPr>
          <a:xfrm>
            <a:off x="5454116" y="2945293"/>
            <a:ext cx="13482118" cy="10111414"/>
          </a:xfrm>
          <a:prstGeom prst="rect">
            <a:avLst/>
          </a:prstGeom>
          <a:ln w="12700">
            <a:miter lim="400000"/>
          </a:ln>
        </p:spPr>
      </p:pic>
      <p:sp>
        <p:nvSpPr>
          <p:cNvPr id="123" name="Kreis"/>
          <p:cNvSpPr/>
          <p:nvPr/>
        </p:nvSpPr>
        <p:spPr>
          <a:xfrm>
            <a:off x="9898839" y="4421459"/>
            <a:ext cx="2571305" cy="2571305"/>
          </a:xfrm>
          <a:prstGeom prst="ellipse">
            <a:avLst/>
          </a:prstGeom>
          <a:ln w="1270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Leistung bestimmen"/>
          <p:cNvSpPr txBox="1"/>
          <p:nvPr>
            <p:ph type="title"/>
          </p:nvPr>
        </p:nvSpPr>
        <p:spPr>
          <a:xfrm>
            <a:off x="1428750" y="291042"/>
            <a:ext cx="21526500" cy="2209801"/>
          </a:xfrm>
          <a:prstGeom prst="rect">
            <a:avLst/>
          </a:prstGeom>
        </p:spPr>
        <p:txBody>
          <a:bodyPr/>
          <a:lstStyle/>
          <a:p>
            <a:pPr/>
            <a:r>
              <a:t>Leistung bestimmen</a:t>
            </a:r>
          </a:p>
        </p:txBody>
      </p:sp>
      <p:pic>
        <p:nvPicPr>
          <p:cNvPr id="194" name="IMG_0275.png" descr="IMG_02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48300" y="2946400"/>
            <a:ext cx="14300200" cy="10719917"/>
          </a:xfrm>
          <a:prstGeom prst="rect">
            <a:avLst/>
          </a:prstGeom>
          <a:ln w="12700">
            <a:miter lim="400000"/>
          </a:ln>
        </p:spPr>
      </p:pic>
      <p:sp>
        <p:nvSpPr>
          <p:cNvPr id="195" name="Kreis"/>
          <p:cNvSpPr/>
          <p:nvPr/>
        </p:nvSpPr>
        <p:spPr>
          <a:xfrm>
            <a:off x="10633550" y="4659311"/>
            <a:ext cx="2571305" cy="2798454"/>
          </a:xfrm>
          <a:prstGeom prst="ellipse">
            <a:avLst/>
          </a:prstGeom>
          <a:ln w="1270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t-E-Diagramm zeichnen"/>
          <p:cNvSpPr txBox="1"/>
          <p:nvPr>
            <p:ph type="title"/>
          </p:nvPr>
        </p:nvSpPr>
        <p:spPr>
          <a:xfrm>
            <a:off x="1428750" y="276422"/>
            <a:ext cx="21526500" cy="2209801"/>
          </a:xfrm>
          <a:prstGeom prst="rect">
            <a:avLst/>
          </a:prstGeom>
        </p:spPr>
        <p:txBody>
          <a:bodyPr/>
          <a:lstStyle/>
          <a:p>
            <a:pPr/>
            <a:r>
              <a:t>t-E-Diagramm zeichnen</a:t>
            </a:r>
          </a:p>
        </p:txBody>
      </p:sp>
      <p:pic>
        <p:nvPicPr>
          <p:cNvPr id="198" name="IMG_0276.png" descr="IMG_027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48300" y="2946400"/>
            <a:ext cx="14300200" cy="10719915"/>
          </a:xfrm>
          <a:prstGeom prst="rect">
            <a:avLst/>
          </a:prstGeom>
          <a:ln w="12700">
            <a:miter lim="400000"/>
          </a:ln>
        </p:spPr>
      </p:pic>
      <p:sp>
        <p:nvSpPr>
          <p:cNvPr id="199" name="Kreis"/>
          <p:cNvSpPr/>
          <p:nvPr/>
        </p:nvSpPr>
        <p:spPr>
          <a:xfrm>
            <a:off x="8196150" y="4457882"/>
            <a:ext cx="3474216" cy="2986437"/>
          </a:xfrm>
          <a:prstGeom prst="ellipse">
            <a:avLst/>
          </a:prstGeom>
          <a:ln w="1270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Diagrammtyp auswählen"/>
          <p:cNvSpPr txBox="1"/>
          <p:nvPr>
            <p:ph type="title"/>
          </p:nvPr>
        </p:nvSpPr>
        <p:spPr>
          <a:xfrm>
            <a:off x="1647105" y="185563"/>
            <a:ext cx="21526501" cy="2209801"/>
          </a:xfrm>
          <a:prstGeom prst="rect">
            <a:avLst/>
          </a:prstGeom>
        </p:spPr>
        <p:txBody>
          <a:bodyPr/>
          <a:lstStyle/>
          <a:p>
            <a:pPr/>
            <a:r>
              <a:t>Diagrammtyp auswählen</a:t>
            </a:r>
          </a:p>
        </p:txBody>
      </p:sp>
      <p:pic>
        <p:nvPicPr>
          <p:cNvPr id="202" name="IMG_0277.png" descr="IMG_027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48300" y="2946400"/>
            <a:ext cx="14300200" cy="10719917"/>
          </a:xfrm>
          <a:prstGeom prst="rect">
            <a:avLst/>
          </a:prstGeom>
          <a:ln w="12700">
            <a:miter lim="400000"/>
          </a:ln>
        </p:spPr>
      </p:pic>
      <p:sp>
        <p:nvSpPr>
          <p:cNvPr id="203" name="Kreis"/>
          <p:cNvSpPr/>
          <p:nvPr/>
        </p:nvSpPr>
        <p:spPr>
          <a:xfrm>
            <a:off x="15564735" y="10852605"/>
            <a:ext cx="2571305" cy="2571305"/>
          </a:xfrm>
          <a:prstGeom prst="ellipse">
            <a:avLst/>
          </a:prstGeom>
          <a:ln w="1270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Referenzlinie hinzufügen"/>
          <p:cNvSpPr txBox="1"/>
          <p:nvPr>
            <p:ph type="title"/>
          </p:nvPr>
        </p:nvSpPr>
        <p:spPr>
          <a:xfrm>
            <a:off x="1428750" y="367282"/>
            <a:ext cx="21526500" cy="2209801"/>
          </a:xfrm>
          <a:prstGeom prst="rect">
            <a:avLst/>
          </a:prstGeom>
        </p:spPr>
        <p:txBody>
          <a:bodyPr/>
          <a:lstStyle/>
          <a:p>
            <a:pPr/>
            <a:r>
              <a:t>Referenzlinie hinzufügen</a:t>
            </a:r>
          </a:p>
        </p:txBody>
      </p:sp>
      <p:pic>
        <p:nvPicPr>
          <p:cNvPr id="206" name="IMG_0278.png" descr="IMG_027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48300" y="2946400"/>
            <a:ext cx="14300200" cy="10719917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Kreis"/>
          <p:cNvSpPr/>
          <p:nvPr/>
        </p:nvSpPr>
        <p:spPr>
          <a:xfrm>
            <a:off x="15991093" y="9275502"/>
            <a:ext cx="3308164" cy="2114660"/>
          </a:xfrm>
          <a:prstGeom prst="ellipse">
            <a:avLst/>
          </a:prstGeom>
          <a:ln w="1270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Trendlinientyp wählen"/>
          <p:cNvSpPr txBox="1"/>
          <p:nvPr>
            <p:ph type="title"/>
          </p:nvPr>
        </p:nvSpPr>
        <p:spPr>
          <a:xfrm>
            <a:off x="1428750" y="306709"/>
            <a:ext cx="21526500" cy="2209801"/>
          </a:xfrm>
          <a:prstGeom prst="rect">
            <a:avLst/>
          </a:prstGeom>
        </p:spPr>
        <p:txBody>
          <a:bodyPr/>
          <a:lstStyle/>
          <a:p>
            <a:pPr/>
            <a:r>
              <a:t>Trendlinientyp wählen</a:t>
            </a:r>
          </a:p>
        </p:txBody>
      </p:sp>
      <p:pic>
        <p:nvPicPr>
          <p:cNvPr id="210" name="IMG_0279.png" descr="IMG_027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48300" y="2946400"/>
            <a:ext cx="14300200" cy="10719917"/>
          </a:xfrm>
          <a:prstGeom prst="rect">
            <a:avLst/>
          </a:prstGeom>
          <a:ln w="12700">
            <a:miter lim="400000"/>
          </a:ln>
        </p:spPr>
      </p:pic>
      <p:sp>
        <p:nvSpPr>
          <p:cNvPr id="211" name="Kreis"/>
          <p:cNvSpPr/>
          <p:nvPr/>
        </p:nvSpPr>
        <p:spPr>
          <a:xfrm>
            <a:off x="15669169" y="9500485"/>
            <a:ext cx="3936149" cy="1543855"/>
          </a:xfrm>
          <a:prstGeom prst="ellipse">
            <a:avLst/>
          </a:prstGeom>
          <a:ln w="1270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Trendlinientyp Linearwählen"/>
          <p:cNvSpPr txBox="1"/>
          <p:nvPr>
            <p:ph type="title"/>
          </p:nvPr>
        </p:nvSpPr>
        <p:spPr>
          <a:xfrm>
            <a:off x="1435100" y="246136"/>
            <a:ext cx="21526500" cy="2209801"/>
          </a:xfrm>
          <a:prstGeom prst="rect">
            <a:avLst/>
          </a:prstGeom>
        </p:spPr>
        <p:txBody>
          <a:bodyPr/>
          <a:lstStyle/>
          <a:p>
            <a:pPr/>
            <a:r>
              <a:t>Trendlinientyp Linearwählen</a:t>
            </a:r>
          </a:p>
        </p:txBody>
      </p:sp>
      <p:pic>
        <p:nvPicPr>
          <p:cNvPr id="214" name="IMG_0280.png" descr="IMG_028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48300" y="2946400"/>
            <a:ext cx="14300200" cy="10719917"/>
          </a:xfrm>
          <a:prstGeom prst="rect">
            <a:avLst/>
          </a:prstGeom>
          <a:ln w="12700">
            <a:miter lim="400000"/>
          </a:ln>
        </p:spPr>
      </p:pic>
      <p:sp>
        <p:nvSpPr>
          <p:cNvPr id="215" name="Kreis"/>
          <p:cNvSpPr/>
          <p:nvPr/>
        </p:nvSpPr>
        <p:spPr>
          <a:xfrm>
            <a:off x="15923733" y="8449266"/>
            <a:ext cx="3707728" cy="1253813"/>
          </a:xfrm>
          <a:prstGeom prst="ellipse">
            <a:avLst/>
          </a:prstGeom>
          <a:ln w="1270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leichung einblenden"/>
          <p:cNvSpPr txBox="1"/>
          <p:nvPr>
            <p:ph type="title"/>
          </p:nvPr>
        </p:nvSpPr>
        <p:spPr>
          <a:xfrm>
            <a:off x="1428750" y="64417"/>
            <a:ext cx="21526500" cy="2209801"/>
          </a:xfrm>
          <a:prstGeom prst="rect">
            <a:avLst/>
          </a:prstGeom>
        </p:spPr>
        <p:txBody>
          <a:bodyPr/>
          <a:lstStyle/>
          <a:p>
            <a:pPr/>
            <a:r>
              <a:t>Gleichung einblenden</a:t>
            </a:r>
          </a:p>
        </p:txBody>
      </p:sp>
      <p:pic>
        <p:nvPicPr>
          <p:cNvPr id="218" name="IMG_0281.png" descr="IMG_028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48300" y="2946400"/>
            <a:ext cx="14300200" cy="10719917"/>
          </a:xfrm>
          <a:prstGeom prst="rect">
            <a:avLst/>
          </a:prstGeom>
          <a:ln w="12700">
            <a:miter lim="400000"/>
          </a:ln>
        </p:spPr>
      </p:pic>
      <p:sp>
        <p:nvSpPr>
          <p:cNvPr id="219" name="Kreis"/>
          <p:cNvSpPr/>
          <p:nvPr/>
        </p:nvSpPr>
        <p:spPr>
          <a:xfrm>
            <a:off x="16106103" y="8546278"/>
            <a:ext cx="3463838" cy="1606124"/>
          </a:xfrm>
          <a:prstGeom prst="ellipse">
            <a:avLst/>
          </a:prstGeom>
          <a:ln w="1270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leichung einblenden"/>
          <p:cNvSpPr txBox="1"/>
          <p:nvPr>
            <p:ph type="title"/>
          </p:nvPr>
        </p:nvSpPr>
        <p:spPr>
          <a:xfrm>
            <a:off x="1428750" y="64417"/>
            <a:ext cx="21526500" cy="2209801"/>
          </a:xfrm>
          <a:prstGeom prst="rect">
            <a:avLst/>
          </a:prstGeom>
        </p:spPr>
        <p:txBody>
          <a:bodyPr/>
          <a:lstStyle/>
          <a:p>
            <a:pPr/>
            <a:r>
              <a:t>Gleichung einblenden</a:t>
            </a:r>
          </a:p>
        </p:txBody>
      </p:sp>
      <p:pic>
        <p:nvPicPr>
          <p:cNvPr id="222" name="IMG_0282.png" descr="IMG_028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48300" y="2946400"/>
            <a:ext cx="14300200" cy="10719916"/>
          </a:xfrm>
          <a:prstGeom prst="rect">
            <a:avLst/>
          </a:prstGeom>
          <a:ln w="12700">
            <a:miter lim="400000"/>
          </a:ln>
        </p:spPr>
      </p:pic>
      <p:sp>
        <p:nvSpPr>
          <p:cNvPr id="223" name="Kreis"/>
          <p:cNvSpPr/>
          <p:nvPr/>
        </p:nvSpPr>
        <p:spPr>
          <a:xfrm>
            <a:off x="15827041" y="8759783"/>
            <a:ext cx="3795944" cy="1179765"/>
          </a:xfrm>
          <a:prstGeom prst="ellipse">
            <a:avLst/>
          </a:prstGeom>
          <a:ln w="1270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Diagramm fertig erstellt"/>
          <p:cNvSpPr txBox="1"/>
          <p:nvPr>
            <p:ph type="title"/>
          </p:nvPr>
        </p:nvSpPr>
        <p:spPr>
          <a:xfrm>
            <a:off x="1428750" y="276422"/>
            <a:ext cx="21526500" cy="2209801"/>
          </a:xfrm>
          <a:prstGeom prst="rect">
            <a:avLst/>
          </a:prstGeom>
        </p:spPr>
        <p:txBody>
          <a:bodyPr/>
          <a:lstStyle/>
          <a:p>
            <a:pPr/>
            <a:r>
              <a:t>Diagramm fertig erstellt</a:t>
            </a:r>
          </a:p>
        </p:txBody>
      </p:sp>
      <p:pic>
        <p:nvPicPr>
          <p:cNvPr id="226" name="IMG_0283.png" descr="IMG_028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48300" y="2946400"/>
            <a:ext cx="14300200" cy="107199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abelle erstellen"/>
          <p:cNvSpPr txBox="1"/>
          <p:nvPr>
            <p:ph type="title"/>
          </p:nvPr>
        </p:nvSpPr>
        <p:spPr>
          <a:xfrm>
            <a:off x="1428750" y="-26443"/>
            <a:ext cx="21526500" cy="2209801"/>
          </a:xfrm>
          <a:prstGeom prst="rect">
            <a:avLst/>
          </a:prstGeom>
        </p:spPr>
        <p:txBody>
          <a:bodyPr/>
          <a:lstStyle/>
          <a:p>
            <a:pPr/>
            <a:r>
              <a:t>Tabelle erstellen</a:t>
            </a:r>
          </a:p>
        </p:txBody>
      </p:sp>
      <p:pic>
        <p:nvPicPr>
          <p:cNvPr id="126" name="IMG_0256.png" descr="IMG_025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48300" y="2946400"/>
            <a:ext cx="14298712" cy="10718800"/>
          </a:xfrm>
          <a:prstGeom prst="rect">
            <a:avLst/>
          </a:prstGeom>
          <a:ln w="12700">
            <a:miter lim="400000"/>
          </a:ln>
        </p:spPr>
      </p:pic>
      <p:sp>
        <p:nvSpPr>
          <p:cNvPr id="127" name="Kreis"/>
          <p:cNvSpPr/>
          <p:nvPr/>
        </p:nvSpPr>
        <p:spPr>
          <a:xfrm>
            <a:off x="8671854" y="3745372"/>
            <a:ext cx="2571305" cy="2571305"/>
          </a:xfrm>
          <a:prstGeom prst="ellipse">
            <a:avLst/>
          </a:prstGeom>
          <a:ln w="1270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Vorlage Einfach auswählen"/>
          <p:cNvSpPr txBox="1"/>
          <p:nvPr>
            <p:ph type="title"/>
          </p:nvPr>
        </p:nvSpPr>
        <p:spPr>
          <a:xfrm>
            <a:off x="1628129" y="215849"/>
            <a:ext cx="21526501" cy="2209801"/>
          </a:xfrm>
          <a:prstGeom prst="rect">
            <a:avLst/>
          </a:prstGeom>
        </p:spPr>
        <p:txBody>
          <a:bodyPr/>
          <a:lstStyle/>
          <a:p>
            <a:pPr/>
            <a:r>
              <a:t>Vorlage Einfach auswählen</a:t>
            </a:r>
          </a:p>
        </p:txBody>
      </p:sp>
      <p:pic>
        <p:nvPicPr>
          <p:cNvPr id="130" name="IMG_0257.png" descr="IMG_025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48300" y="2946400"/>
            <a:ext cx="14300200" cy="10719917"/>
          </a:xfrm>
          <a:prstGeom prst="rect">
            <a:avLst/>
          </a:prstGeom>
          <a:ln w="12700">
            <a:miter lim="400000"/>
          </a:ln>
        </p:spPr>
      </p:pic>
      <p:sp>
        <p:nvSpPr>
          <p:cNvPr id="131" name="Kreis"/>
          <p:cNvSpPr/>
          <p:nvPr/>
        </p:nvSpPr>
        <p:spPr>
          <a:xfrm>
            <a:off x="5500141" y="8312106"/>
            <a:ext cx="3383814" cy="3169690"/>
          </a:xfrm>
          <a:prstGeom prst="ellipse">
            <a:avLst/>
          </a:prstGeom>
          <a:ln w="1270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Zelle B1 auswählen"/>
          <p:cNvSpPr txBox="1"/>
          <p:nvPr>
            <p:ph type="title"/>
          </p:nvPr>
        </p:nvSpPr>
        <p:spPr>
          <a:xfrm>
            <a:off x="1428750" y="34130"/>
            <a:ext cx="21526500" cy="2209801"/>
          </a:xfrm>
          <a:prstGeom prst="rect">
            <a:avLst/>
          </a:prstGeom>
        </p:spPr>
        <p:txBody>
          <a:bodyPr/>
          <a:lstStyle/>
          <a:p>
            <a:pPr/>
            <a:r>
              <a:t>Zelle B1 auswählen</a:t>
            </a:r>
          </a:p>
        </p:txBody>
      </p:sp>
      <p:pic>
        <p:nvPicPr>
          <p:cNvPr id="134" name="IMG_0258.png" descr="IMG_025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48300" y="2946400"/>
            <a:ext cx="14300200" cy="10719916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Kreis"/>
          <p:cNvSpPr/>
          <p:nvPr/>
        </p:nvSpPr>
        <p:spPr>
          <a:xfrm>
            <a:off x="6568256" y="3993404"/>
            <a:ext cx="2571305" cy="2571305"/>
          </a:xfrm>
          <a:prstGeom prst="ellipse">
            <a:avLst/>
          </a:prstGeom>
          <a:ln w="1270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Überschrift und Messwerte eintragen"/>
          <p:cNvSpPr txBox="1"/>
          <p:nvPr>
            <p:ph type="title"/>
          </p:nvPr>
        </p:nvSpPr>
        <p:spPr>
          <a:xfrm>
            <a:off x="1428750" y="-56730"/>
            <a:ext cx="21526500" cy="2209801"/>
          </a:xfrm>
          <a:prstGeom prst="rect">
            <a:avLst/>
          </a:prstGeom>
        </p:spPr>
        <p:txBody>
          <a:bodyPr/>
          <a:lstStyle/>
          <a:p>
            <a:pPr/>
            <a:r>
              <a:t>Überschrift und Messwerte eintragen</a:t>
            </a:r>
          </a:p>
        </p:txBody>
      </p:sp>
      <p:pic>
        <p:nvPicPr>
          <p:cNvPr id="138" name="IMG_0259.png" descr="IMG_025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48300" y="2946400"/>
            <a:ext cx="14300200" cy="10719917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Kreis"/>
          <p:cNvSpPr/>
          <p:nvPr/>
        </p:nvSpPr>
        <p:spPr>
          <a:xfrm>
            <a:off x="6551940" y="4763491"/>
            <a:ext cx="2571305" cy="2768492"/>
          </a:xfrm>
          <a:prstGeom prst="ellipse">
            <a:avLst/>
          </a:prstGeom>
          <a:ln w="1270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Zeit umrechnen"/>
          <p:cNvSpPr txBox="1"/>
          <p:nvPr>
            <p:ph type="title"/>
          </p:nvPr>
        </p:nvSpPr>
        <p:spPr>
          <a:xfrm>
            <a:off x="1428750" y="64417"/>
            <a:ext cx="21526500" cy="2209801"/>
          </a:xfrm>
          <a:prstGeom prst="rect">
            <a:avLst/>
          </a:prstGeom>
        </p:spPr>
        <p:txBody>
          <a:bodyPr/>
          <a:lstStyle/>
          <a:p>
            <a:pPr/>
            <a:r>
              <a:t>Zeit umrechnen</a:t>
            </a:r>
          </a:p>
        </p:txBody>
      </p:sp>
      <p:pic>
        <p:nvPicPr>
          <p:cNvPr id="142" name="IMG_0260.png" descr="IMG_026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48300" y="2946400"/>
            <a:ext cx="14300200" cy="10719916"/>
          </a:xfrm>
          <a:prstGeom prst="rect">
            <a:avLst/>
          </a:prstGeom>
          <a:ln w="12700">
            <a:miter lim="400000"/>
          </a:ln>
        </p:spPr>
      </p:pic>
      <p:sp>
        <p:nvSpPr>
          <p:cNvPr id="143" name="Kreis"/>
          <p:cNvSpPr/>
          <p:nvPr/>
        </p:nvSpPr>
        <p:spPr>
          <a:xfrm>
            <a:off x="7928010" y="4088307"/>
            <a:ext cx="2571305" cy="2571305"/>
          </a:xfrm>
          <a:prstGeom prst="ellipse">
            <a:avLst/>
          </a:prstGeom>
          <a:ln w="1270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Formel für die Berechnung eingeben"/>
          <p:cNvSpPr txBox="1"/>
          <p:nvPr>
            <p:ph type="title"/>
          </p:nvPr>
        </p:nvSpPr>
        <p:spPr>
          <a:xfrm>
            <a:off x="1428750" y="397569"/>
            <a:ext cx="21526500" cy="2209801"/>
          </a:xfrm>
          <a:prstGeom prst="rect">
            <a:avLst/>
          </a:prstGeom>
        </p:spPr>
        <p:txBody>
          <a:bodyPr/>
          <a:lstStyle/>
          <a:p>
            <a:pPr/>
            <a:r>
              <a:t>Formel für die Berechnung eingeben</a:t>
            </a:r>
          </a:p>
        </p:txBody>
      </p:sp>
      <p:pic>
        <p:nvPicPr>
          <p:cNvPr id="146" name="IMG_0261.png" descr="IMG_026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48300" y="2946400"/>
            <a:ext cx="14300200" cy="10719915"/>
          </a:xfrm>
          <a:prstGeom prst="rect">
            <a:avLst/>
          </a:prstGeom>
          <a:ln w="12700">
            <a:miter lim="400000"/>
          </a:ln>
        </p:spPr>
      </p:pic>
      <p:sp>
        <p:nvSpPr>
          <p:cNvPr id="147" name="Kreis"/>
          <p:cNvSpPr/>
          <p:nvPr/>
        </p:nvSpPr>
        <p:spPr>
          <a:xfrm>
            <a:off x="16104155" y="7619416"/>
            <a:ext cx="3328920" cy="1632422"/>
          </a:xfrm>
          <a:prstGeom prst="ellipse">
            <a:avLst/>
          </a:prstGeom>
          <a:ln w="1270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Formel eingeben"/>
          <p:cNvSpPr txBox="1"/>
          <p:nvPr>
            <p:ph type="title"/>
          </p:nvPr>
        </p:nvSpPr>
        <p:spPr>
          <a:xfrm>
            <a:off x="1428750" y="427855"/>
            <a:ext cx="21526500" cy="2209801"/>
          </a:xfrm>
          <a:prstGeom prst="rect">
            <a:avLst/>
          </a:prstGeom>
        </p:spPr>
        <p:txBody>
          <a:bodyPr/>
          <a:lstStyle/>
          <a:p>
            <a:pPr/>
            <a:r>
              <a:t>Formel eingeben</a:t>
            </a:r>
          </a:p>
        </p:txBody>
      </p:sp>
      <p:pic>
        <p:nvPicPr>
          <p:cNvPr id="150" name="IMG_0262.png" descr="IMG_026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48300" y="2946400"/>
            <a:ext cx="14300200" cy="10719916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/60"/>
          <p:cNvSpPr/>
          <p:nvPr/>
        </p:nvSpPr>
        <p:spPr>
          <a:xfrm>
            <a:off x="4859143" y="11993567"/>
            <a:ext cx="5123715" cy="1585368"/>
          </a:xfrm>
          <a:prstGeom prst="ellipse">
            <a:avLst/>
          </a:prstGeom>
          <a:ln w="1270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200">
                <a:solidFill>
                  <a:srgbClr val="000000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lvl1pPr>
          </a:lstStyle>
          <a:p>
            <a:pPr/>
            <a:r>
              <a:t>/60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2.png"/></Relationships>

</file>

<file path=ppt/theme/theme1.xml><?xml version="1.0" encoding="utf-8"?>
<a:theme xmlns:a="http://schemas.openxmlformats.org/drawingml/2006/main" xmlns:r="http://schemas.openxmlformats.org/officeDocument/2006/relationships" name="New_Template2">
  <a:themeElements>
    <a:clrScheme name="New_Template2">
      <a:dk1>
        <a:srgbClr val="C000EB"/>
      </a:dk1>
      <a:lt1>
        <a:srgbClr val="EBEBEB"/>
      </a:lt1>
      <a:dk2>
        <a:srgbClr val="525252"/>
      </a:dk2>
      <a:lt2>
        <a:srgbClr val="C9C9C9"/>
      </a:lt2>
      <a:accent1>
        <a:srgbClr val="619AE3"/>
      </a:accent1>
      <a:accent2>
        <a:srgbClr val="54BFB9"/>
      </a:accent2>
      <a:accent3>
        <a:srgbClr val="29C439"/>
      </a:accent3>
      <a:accent4>
        <a:srgbClr val="EDAC0F"/>
      </a:accent4>
      <a:accent5>
        <a:srgbClr val="D41D04"/>
      </a:accent5>
      <a:accent6>
        <a:srgbClr val="B264DA"/>
      </a:accent6>
      <a:hlink>
        <a:srgbClr val="0000FF"/>
      </a:hlink>
      <a:folHlink>
        <a:srgbClr val="FF00FF"/>
      </a:folHlink>
    </a:clrScheme>
    <a:fontScheme name="New_Template2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New_Template2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508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12700" dir="5400000">
                <a:srgbClr val="000000">
                  <a:alpha val="80000"/>
                </a:srgbClr>
              </a:outerShdw>
            </a:effectLst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200" u="none" kumimoji="0" normalizeH="0">
            <a:ln>
              <a:noFill/>
            </a:ln>
            <a:solidFill>
              <a:srgbClr val="EBEBEB"/>
            </a:solidFill>
            <a:effectLst>
              <a:outerShdw sx="100000" sy="100000" kx="0" ky="0" algn="b" rotWithShape="0" blurRad="50800" dist="25400" dir="5400000">
                <a:srgbClr val="000000"/>
              </a:outerShdw>
            </a:effectLst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New_Template2">
  <a:themeElements>
    <a:clrScheme name="New_Template2">
      <a:dk1>
        <a:srgbClr val="000000"/>
      </a:dk1>
      <a:lt1>
        <a:srgbClr val="FFFFFF"/>
      </a:lt1>
      <a:dk2>
        <a:srgbClr val="525252"/>
      </a:dk2>
      <a:lt2>
        <a:srgbClr val="C9C9C9"/>
      </a:lt2>
      <a:accent1>
        <a:srgbClr val="619AE3"/>
      </a:accent1>
      <a:accent2>
        <a:srgbClr val="54BFB9"/>
      </a:accent2>
      <a:accent3>
        <a:srgbClr val="29C439"/>
      </a:accent3>
      <a:accent4>
        <a:srgbClr val="EDAC0F"/>
      </a:accent4>
      <a:accent5>
        <a:srgbClr val="D41D04"/>
      </a:accent5>
      <a:accent6>
        <a:srgbClr val="B264DA"/>
      </a:accent6>
      <a:hlink>
        <a:srgbClr val="0000FF"/>
      </a:hlink>
      <a:folHlink>
        <a:srgbClr val="FF00FF"/>
      </a:folHlink>
    </a:clrScheme>
    <a:fontScheme name="New_Template2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New_Template2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508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12700" dir="5400000">
                <a:srgbClr val="000000">
                  <a:alpha val="80000"/>
                </a:srgbClr>
              </a:outerShdw>
            </a:effectLst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200" u="none" kumimoji="0" normalizeH="0">
            <a:ln>
              <a:noFill/>
            </a:ln>
            <a:solidFill>
              <a:srgbClr val="EBEBEB"/>
            </a:solidFill>
            <a:effectLst>
              <a:outerShdw sx="100000" sy="100000" kx="0" ky="0" algn="b" rotWithShape="0" blurRad="50800" dist="25400" dir="5400000">
                <a:srgbClr val="000000"/>
              </a:outerShdw>
            </a:effectLst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